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sldIdLst>
    <p:sldId id="256" r:id="rId5"/>
    <p:sldId id="257" r:id="rId6"/>
    <p:sldId id="265" r:id="rId7"/>
    <p:sldId id="261" r:id="rId8"/>
    <p:sldId id="258" r:id="rId9"/>
    <p:sldId id="263" r:id="rId10"/>
    <p:sldId id="264" r:id="rId11"/>
    <p:sldId id="262" r:id="rId12"/>
    <p:sldId id="266" r:id="rId13"/>
    <p:sldId id="267" r:id="rId14"/>
    <p:sldId id="271" r:id="rId15"/>
    <p:sldId id="273" r:id="rId16"/>
    <p:sldId id="272" r:id="rId17"/>
    <p:sldId id="268" r:id="rId18"/>
    <p:sldId id="269" r:id="rId19"/>
    <p:sldId id="270" r:id="rId20"/>
    <p:sldId id="274" r:id="rId21"/>
    <p:sldId id="275" r:id="rId22"/>
    <p:sldId id="276" r:id="rId23"/>
    <p:sldId id="259" r:id="rId24"/>
    <p:sldId id="277" r:id="rId25"/>
    <p:sldId id="278" r:id="rId26"/>
    <p:sldId id="283" r:id="rId27"/>
    <p:sldId id="284" r:id="rId28"/>
    <p:sldId id="279" r:id="rId29"/>
    <p:sldId id="280" r:id="rId30"/>
    <p:sldId id="281" r:id="rId31"/>
    <p:sldId id="285" r:id="rId32"/>
    <p:sldId id="287" r:id="rId33"/>
    <p:sldId id="286"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46BDC-2E07-4D98-83BF-60C62417C41F}" v="75" dt="2020-03-23T10:32:18.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cdf420d-3d1b-463e-9173-44ff0cd1b36a" providerId="ADAL" clId="{66646BDC-2E07-4D98-83BF-60C62417C41F}"/>
    <pc:docChg chg="undo redo custSel mod addSld delSld modSld sldOrd">
      <pc:chgData name="Pascalle Cup" userId="acdf420d-3d1b-463e-9173-44ff0cd1b36a" providerId="ADAL" clId="{66646BDC-2E07-4D98-83BF-60C62417C41F}" dt="2020-03-23T10:33:29.539" v="1536" actId="20577"/>
      <pc:docMkLst>
        <pc:docMk/>
      </pc:docMkLst>
      <pc:sldChg chg="modSp">
        <pc:chgData name="Pascalle Cup" userId="acdf420d-3d1b-463e-9173-44ff0cd1b36a" providerId="ADAL" clId="{66646BDC-2E07-4D98-83BF-60C62417C41F}" dt="2020-03-23T09:57:45.066" v="348" actId="20577"/>
        <pc:sldMkLst>
          <pc:docMk/>
          <pc:sldMk cId="2783543179" sldId="257"/>
        </pc:sldMkLst>
        <pc:spChg chg="mod">
          <ac:chgData name="Pascalle Cup" userId="acdf420d-3d1b-463e-9173-44ff0cd1b36a" providerId="ADAL" clId="{66646BDC-2E07-4D98-83BF-60C62417C41F}" dt="2020-03-23T09:57:45.066" v="348" actId="20577"/>
          <ac:spMkLst>
            <pc:docMk/>
            <pc:sldMk cId="2783543179" sldId="257"/>
            <ac:spMk id="3" creationId="{F162CE10-BBCA-44CF-B791-AEA8406A77B9}"/>
          </ac:spMkLst>
        </pc:spChg>
      </pc:sldChg>
      <pc:sldChg chg="addSp modSp mod setBg delDesignElem">
        <pc:chgData name="Pascalle Cup" userId="acdf420d-3d1b-463e-9173-44ff0cd1b36a" providerId="ADAL" clId="{66646BDC-2E07-4D98-83BF-60C62417C41F}" dt="2020-03-23T09:30:40.363" v="38" actId="26606"/>
        <pc:sldMkLst>
          <pc:docMk/>
          <pc:sldMk cId="3120822075" sldId="258"/>
        </pc:sldMkLst>
        <pc:spChg chg="add">
          <ac:chgData name="Pascalle Cup" userId="acdf420d-3d1b-463e-9173-44ff0cd1b36a" providerId="ADAL" clId="{66646BDC-2E07-4D98-83BF-60C62417C41F}" dt="2020-03-23T09:30:40.363" v="38" actId="26606"/>
          <ac:spMkLst>
            <pc:docMk/>
            <pc:sldMk cId="3120822075" sldId="258"/>
            <ac:spMk id="7" creationId="{1259A422-0023-4292-8200-E080556F30F9}"/>
          </ac:spMkLst>
        </pc:spChg>
        <pc:spChg chg="add">
          <ac:chgData name="Pascalle Cup" userId="acdf420d-3d1b-463e-9173-44ff0cd1b36a" providerId="ADAL" clId="{66646BDC-2E07-4D98-83BF-60C62417C41F}" dt="2020-03-23T09:30:40.363" v="38" actId="26606"/>
          <ac:spMkLst>
            <pc:docMk/>
            <pc:sldMk cId="3120822075" sldId="258"/>
            <ac:spMk id="9" creationId="{A2413CA5-4739-4BC9-8BB3-B0A4928D314F}"/>
          </ac:spMkLst>
        </pc:spChg>
        <pc:picChg chg="mod">
          <ac:chgData name="Pascalle Cup" userId="acdf420d-3d1b-463e-9173-44ff0cd1b36a" providerId="ADAL" clId="{66646BDC-2E07-4D98-83BF-60C62417C41F}" dt="2020-03-23T09:30:40.363" v="38" actId="26606"/>
          <ac:picMkLst>
            <pc:docMk/>
            <pc:sldMk cId="3120822075" sldId="258"/>
            <ac:picMk id="2" creationId="{ECB415CC-3F73-43F8-BC24-C35BF50C694F}"/>
          </ac:picMkLst>
        </pc:picChg>
      </pc:sldChg>
      <pc:sldChg chg="addSp modSp del delDesignElem">
        <pc:chgData name="Pascalle Cup" userId="acdf420d-3d1b-463e-9173-44ff0cd1b36a" providerId="ADAL" clId="{66646BDC-2E07-4D98-83BF-60C62417C41F}" dt="2020-03-23T09:42:38.351" v="170" actId="27636"/>
        <pc:sldMkLst>
          <pc:docMk/>
          <pc:sldMk cId="3516945274" sldId="259"/>
        </pc:sldMkLst>
        <pc:spChg chg="mod">
          <ac:chgData name="Pascalle Cup" userId="acdf420d-3d1b-463e-9173-44ff0cd1b36a" providerId="ADAL" clId="{66646BDC-2E07-4D98-83BF-60C62417C41F}" dt="2020-03-23T09:42:38.351" v="170" actId="27636"/>
          <ac:spMkLst>
            <pc:docMk/>
            <pc:sldMk cId="3516945274" sldId="259"/>
            <ac:spMk id="3" creationId="{FB9B4DA7-77A5-403F-9489-A94C87EB557A}"/>
          </ac:spMkLst>
        </pc:spChg>
        <pc:spChg chg="add">
          <ac:chgData name="Pascalle Cup" userId="acdf420d-3d1b-463e-9173-44ff0cd1b36a" providerId="ADAL" clId="{66646BDC-2E07-4D98-83BF-60C62417C41F}" dt="2020-03-23T09:42:32.567" v="168"/>
          <ac:spMkLst>
            <pc:docMk/>
            <pc:sldMk cId="3516945274" sldId="259"/>
            <ac:spMk id="12" creationId="{0D57E7FA-E8FC-45AC-868F-CDC8144939D6}"/>
          </ac:spMkLst>
        </pc:spChg>
        <pc:spChg chg="add">
          <ac:chgData name="Pascalle Cup" userId="acdf420d-3d1b-463e-9173-44ff0cd1b36a" providerId="ADAL" clId="{66646BDC-2E07-4D98-83BF-60C62417C41F}" dt="2020-03-23T09:42:32.567" v="168"/>
          <ac:spMkLst>
            <pc:docMk/>
            <pc:sldMk cId="3516945274" sldId="259"/>
            <ac:spMk id="19" creationId="{C93D702E-F4E0-47FC-A74C-ECD9647A81AA}"/>
          </ac:spMkLst>
        </pc:spChg>
      </pc:sldChg>
      <pc:sldChg chg="addSp modSp mod setBg delDesignElem">
        <pc:chgData name="Pascalle Cup" userId="acdf420d-3d1b-463e-9173-44ff0cd1b36a" providerId="ADAL" clId="{66646BDC-2E07-4D98-83BF-60C62417C41F}" dt="2020-03-23T09:35:32.555" v="102" actId="1076"/>
        <pc:sldMkLst>
          <pc:docMk/>
          <pc:sldMk cId="514472782" sldId="261"/>
        </pc:sldMkLst>
        <pc:spChg chg="add">
          <ac:chgData name="Pascalle Cup" userId="acdf420d-3d1b-463e-9173-44ff0cd1b36a" providerId="ADAL" clId="{66646BDC-2E07-4D98-83BF-60C62417C41F}" dt="2020-03-23T09:30:35.185" v="37" actId="26606"/>
          <ac:spMkLst>
            <pc:docMk/>
            <pc:sldMk cId="514472782" sldId="261"/>
            <ac:spMk id="8" creationId="{2F8F80BB-E8B6-43B3-9462-B4D497D2802A}"/>
          </ac:spMkLst>
        </pc:spChg>
        <pc:spChg chg="add">
          <ac:chgData name="Pascalle Cup" userId="acdf420d-3d1b-463e-9173-44ff0cd1b36a" providerId="ADAL" clId="{66646BDC-2E07-4D98-83BF-60C62417C41F}" dt="2020-03-23T09:30:35.185" v="37" actId="26606"/>
          <ac:spMkLst>
            <pc:docMk/>
            <pc:sldMk cId="514472782" sldId="261"/>
            <ac:spMk id="10" creationId="{942C8AD6-8796-482B-ACC1-6D686B08E7AC}"/>
          </ac:spMkLst>
        </pc:spChg>
        <pc:spChg chg="add">
          <ac:chgData name="Pascalle Cup" userId="acdf420d-3d1b-463e-9173-44ff0cd1b36a" providerId="ADAL" clId="{66646BDC-2E07-4D98-83BF-60C62417C41F}" dt="2020-03-23T09:30:35.185" v="37" actId="26606"/>
          <ac:spMkLst>
            <pc:docMk/>
            <pc:sldMk cId="514472782" sldId="261"/>
            <ac:spMk id="12" creationId="{B6B3BF72-6DFA-42DA-A667-9E3A1BCFF7EB}"/>
          </ac:spMkLst>
        </pc:spChg>
        <pc:picChg chg="mod">
          <ac:chgData name="Pascalle Cup" userId="acdf420d-3d1b-463e-9173-44ff0cd1b36a" providerId="ADAL" clId="{66646BDC-2E07-4D98-83BF-60C62417C41F}" dt="2020-03-23T09:35:32.555" v="102" actId="1076"/>
          <ac:picMkLst>
            <pc:docMk/>
            <pc:sldMk cId="514472782" sldId="261"/>
            <ac:picMk id="3" creationId="{950C584F-7B42-4A74-92C8-E88FDD5B34B6}"/>
          </ac:picMkLst>
        </pc:picChg>
      </pc:sldChg>
      <pc:sldChg chg="addSp modSp mod setBg delDesignElem">
        <pc:chgData name="Pascalle Cup" userId="acdf420d-3d1b-463e-9173-44ff0cd1b36a" providerId="ADAL" clId="{66646BDC-2E07-4D98-83BF-60C62417C41F}" dt="2020-03-23T09:36:56.203" v="115" actId="5793"/>
        <pc:sldMkLst>
          <pc:docMk/>
          <pc:sldMk cId="3426026868" sldId="262"/>
        </pc:sldMkLst>
        <pc:spChg chg="mod">
          <ac:chgData name="Pascalle Cup" userId="acdf420d-3d1b-463e-9173-44ff0cd1b36a" providerId="ADAL" clId="{66646BDC-2E07-4D98-83BF-60C62417C41F}" dt="2020-03-23T09:30:59.161" v="41" actId="26606"/>
          <ac:spMkLst>
            <pc:docMk/>
            <pc:sldMk cId="3426026868" sldId="262"/>
            <ac:spMk id="2" creationId="{5C58FADD-8147-4D27-85D9-5D3DBCFCE3D3}"/>
          </ac:spMkLst>
        </pc:spChg>
        <pc:spChg chg="mod">
          <ac:chgData name="Pascalle Cup" userId="acdf420d-3d1b-463e-9173-44ff0cd1b36a" providerId="ADAL" clId="{66646BDC-2E07-4D98-83BF-60C62417C41F}" dt="2020-03-23T09:36:56.203" v="115" actId="5793"/>
          <ac:spMkLst>
            <pc:docMk/>
            <pc:sldMk cId="3426026868" sldId="262"/>
            <ac:spMk id="3" creationId="{7056A9E6-0B22-48C7-9510-3AA1F49191B3}"/>
          </ac:spMkLst>
        </pc:spChg>
        <pc:spChg chg="add">
          <ac:chgData name="Pascalle Cup" userId="acdf420d-3d1b-463e-9173-44ff0cd1b36a" providerId="ADAL" clId="{66646BDC-2E07-4D98-83BF-60C62417C41F}" dt="2020-03-23T09:30:59.161" v="41" actId="26606"/>
          <ac:spMkLst>
            <pc:docMk/>
            <pc:sldMk cId="3426026868" sldId="262"/>
            <ac:spMk id="9" creationId="{DD651B61-325E-4E73-8445-38B0DE8AAAB6}"/>
          </ac:spMkLst>
        </pc:spChg>
        <pc:spChg chg="add">
          <ac:chgData name="Pascalle Cup" userId="acdf420d-3d1b-463e-9173-44ff0cd1b36a" providerId="ADAL" clId="{66646BDC-2E07-4D98-83BF-60C62417C41F}" dt="2020-03-23T09:30:59.161" v="41" actId="26606"/>
          <ac:spMkLst>
            <pc:docMk/>
            <pc:sldMk cId="3426026868" sldId="262"/>
            <ac:spMk id="11" creationId="{B42E5253-D3AC-4AC2-B766-8B34F13C2F5E}"/>
          </ac:spMkLst>
        </pc:spChg>
        <pc:spChg chg="add">
          <ac:chgData name="Pascalle Cup" userId="acdf420d-3d1b-463e-9173-44ff0cd1b36a" providerId="ADAL" clId="{66646BDC-2E07-4D98-83BF-60C62417C41F}" dt="2020-03-23T09:30:59.161" v="41" actId="26606"/>
          <ac:spMkLst>
            <pc:docMk/>
            <pc:sldMk cId="3426026868" sldId="262"/>
            <ac:spMk id="13" creationId="{10AE8D57-436A-4073-9A75-15BB5949F8B4}"/>
          </ac:spMkLst>
        </pc:spChg>
        <pc:spChg chg="add">
          <ac:chgData name="Pascalle Cup" userId="acdf420d-3d1b-463e-9173-44ff0cd1b36a" providerId="ADAL" clId="{66646BDC-2E07-4D98-83BF-60C62417C41F}" dt="2020-03-23T09:30:59.161" v="41" actId="26606"/>
          <ac:spMkLst>
            <pc:docMk/>
            <pc:sldMk cId="3426026868" sldId="262"/>
            <ac:spMk id="15" creationId="{F875149D-F692-45DA-8324-D5E0193D5FC4}"/>
          </ac:spMkLst>
        </pc:spChg>
        <pc:spChg chg="add">
          <ac:chgData name="Pascalle Cup" userId="acdf420d-3d1b-463e-9173-44ff0cd1b36a" providerId="ADAL" clId="{66646BDC-2E07-4D98-83BF-60C62417C41F}" dt="2020-03-23T09:30:59.161" v="41" actId="26606"/>
          <ac:spMkLst>
            <pc:docMk/>
            <pc:sldMk cId="3426026868" sldId="262"/>
            <ac:spMk id="17" creationId="{C0B19935-C760-4698-9DD1-973C8A428D26}"/>
          </ac:spMkLst>
        </pc:spChg>
        <pc:spChg chg="add">
          <ac:chgData name="Pascalle Cup" userId="acdf420d-3d1b-463e-9173-44ff0cd1b36a" providerId="ADAL" clId="{66646BDC-2E07-4D98-83BF-60C62417C41F}" dt="2020-03-23T09:30:59.161" v="41" actId="26606"/>
          <ac:spMkLst>
            <pc:docMk/>
            <pc:sldMk cId="3426026868" sldId="262"/>
            <ac:spMk id="19" creationId="{08990612-E008-4F02-AEBB-B140BE753558}"/>
          </ac:spMkLst>
        </pc:spChg>
        <pc:spChg chg="add">
          <ac:chgData name="Pascalle Cup" userId="acdf420d-3d1b-463e-9173-44ff0cd1b36a" providerId="ADAL" clId="{66646BDC-2E07-4D98-83BF-60C62417C41F}" dt="2020-03-23T09:30:59.161" v="41" actId="26606"/>
          <ac:spMkLst>
            <pc:docMk/>
            <pc:sldMk cId="3426026868" sldId="262"/>
            <ac:spMk id="21" creationId="{A310A41F-3A14-4150-B6CF-0A577DDDEAD2}"/>
          </ac:spMkLst>
        </pc:spChg>
        <pc:spChg chg="add">
          <ac:chgData name="Pascalle Cup" userId="acdf420d-3d1b-463e-9173-44ff0cd1b36a" providerId="ADAL" clId="{66646BDC-2E07-4D98-83BF-60C62417C41F}" dt="2020-03-23T09:30:59.161" v="41" actId="26606"/>
          <ac:spMkLst>
            <pc:docMk/>
            <pc:sldMk cId="3426026868" sldId="262"/>
            <ac:spMk id="23" creationId="{7B89EEFD-93BC-4ACF-962C-E6279E72B00B}"/>
          </ac:spMkLst>
        </pc:spChg>
        <pc:picChg chg="mod">
          <ac:chgData name="Pascalle Cup" userId="acdf420d-3d1b-463e-9173-44ff0cd1b36a" providerId="ADAL" clId="{66646BDC-2E07-4D98-83BF-60C62417C41F}" dt="2020-03-23T09:36:22.571" v="112" actId="1076"/>
          <ac:picMkLst>
            <pc:docMk/>
            <pc:sldMk cId="3426026868" sldId="262"/>
            <ac:picMk id="4" creationId="{3DE4BDDD-12FE-45B4-947D-67F1CDD4827C}"/>
          </ac:picMkLst>
        </pc:picChg>
      </pc:sldChg>
      <pc:sldChg chg="addSp modSp mod setBg delDesignElem">
        <pc:chgData name="Pascalle Cup" userId="acdf420d-3d1b-463e-9173-44ff0cd1b36a" providerId="ADAL" clId="{66646BDC-2E07-4D98-83BF-60C62417C41F}" dt="2020-03-23T09:30:47.090" v="39" actId="26606"/>
        <pc:sldMkLst>
          <pc:docMk/>
          <pc:sldMk cId="3994106636" sldId="263"/>
        </pc:sldMkLst>
        <pc:spChg chg="add">
          <ac:chgData name="Pascalle Cup" userId="acdf420d-3d1b-463e-9173-44ff0cd1b36a" providerId="ADAL" clId="{66646BDC-2E07-4D98-83BF-60C62417C41F}" dt="2020-03-23T09:30:47.090" v="39" actId="26606"/>
          <ac:spMkLst>
            <pc:docMk/>
            <pc:sldMk cId="3994106636" sldId="263"/>
            <ac:spMk id="7" creationId="{00C418F9-B1A3-4097-9C97-E1C9F3149701}"/>
          </ac:spMkLst>
        </pc:spChg>
        <pc:spChg chg="add">
          <ac:chgData name="Pascalle Cup" userId="acdf420d-3d1b-463e-9173-44ff0cd1b36a" providerId="ADAL" clId="{66646BDC-2E07-4D98-83BF-60C62417C41F}" dt="2020-03-23T09:30:47.090" v="39" actId="26606"/>
          <ac:spMkLst>
            <pc:docMk/>
            <pc:sldMk cId="3994106636" sldId="263"/>
            <ac:spMk id="9" creationId="{6B5E8ED2-C3EC-40AD-BDB9-27E589B52DAA}"/>
          </ac:spMkLst>
        </pc:spChg>
        <pc:picChg chg="mod">
          <ac:chgData name="Pascalle Cup" userId="acdf420d-3d1b-463e-9173-44ff0cd1b36a" providerId="ADAL" clId="{66646BDC-2E07-4D98-83BF-60C62417C41F}" dt="2020-03-23T09:30:47.090" v="39" actId="26606"/>
          <ac:picMkLst>
            <pc:docMk/>
            <pc:sldMk cId="3994106636" sldId="263"/>
            <ac:picMk id="2" creationId="{DBE218E0-4EA0-445E-9FBD-FFB95B2AF7A7}"/>
          </ac:picMkLst>
        </pc:picChg>
      </pc:sldChg>
      <pc:sldChg chg="addSp delSp modSp mod setBg delDesignElem">
        <pc:chgData name="Pascalle Cup" userId="acdf420d-3d1b-463e-9173-44ff0cd1b36a" providerId="ADAL" clId="{66646BDC-2E07-4D98-83BF-60C62417C41F}" dt="2020-03-23T09:36:10.260" v="110" actId="11529"/>
        <pc:sldMkLst>
          <pc:docMk/>
          <pc:sldMk cId="567220102" sldId="264"/>
        </pc:sldMkLst>
        <pc:spChg chg="add del mod">
          <ac:chgData name="Pascalle Cup" userId="acdf420d-3d1b-463e-9173-44ff0cd1b36a" providerId="ADAL" clId="{66646BDC-2E07-4D98-83BF-60C62417C41F}" dt="2020-03-23T09:36:10.260" v="110" actId="11529"/>
          <ac:spMkLst>
            <pc:docMk/>
            <pc:sldMk cId="567220102" sldId="264"/>
            <ac:spMk id="3" creationId="{E46034CB-61A3-439F-ADED-8575E1957629}"/>
          </ac:spMkLst>
        </pc:spChg>
        <pc:spChg chg="add">
          <ac:chgData name="Pascalle Cup" userId="acdf420d-3d1b-463e-9173-44ff0cd1b36a" providerId="ADAL" clId="{66646BDC-2E07-4D98-83BF-60C62417C41F}" dt="2020-03-23T09:30:52.675" v="40" actId="26606"/>
          <ac:spMkLst>
            <pc:docMk/>
            <pc:sldMk cId="567220102" sldId="264"/>
            <ac:spMk id="7" creationId="{1259A422-0023-4292-8200-E080556F30F9}"/>
          </ac:spMkLst>
        </pc:spChg>
        <pc:spChg chg="add">
          <ac:chgData name="Pascalle Cup" userId="acdf420d-3d1b-463e-9173-44ff0cd1b36a" providerId="ADAL" clId="{66646BDC-2E07-4D98-83BF-60C62417C41F}" dt="2020-03-23T09:30:52.675" v="40" actId="26606"/>
          <ac:spMkLst>
            <pc:docMk/>
            <pc:sldMk cId="567220102" sldId="264"/>
            <ac:spMk id="9" creationId="{A2413CA5-4739-4BC9-8BB3-B0A4928D314F}"/>
          </ac:spMkLst>
        </pc:spChg>
        <pc:picChg chg="mod">
          <ac:chgData name="Pascalle Cup" userId="acdf420d-3d1b-463e-9173-44ff0cd1b36a" providerId="ADAL" clId="{66646BDC-2E07-4D98-83BF-60C62417C41F}" dt="2020-03-23T09:30:52.675" v="40" actId="26606"/>
          <ac:picMkLst>
            <pc:docMk/>
            <pc:sldMk cId="567220102" sldId="264"/>
            <ac:picMk id="2" creationId="{AD96B65C-091A-458B-B453-B1C474F9EB21}"/>
          </ac:picMkLst>
        </pc:picChg>
      </pc:sldChg>
      <pc:sldChg chg="addSp delSp modSp delDesignElem">
        <pc:chgData name="Pascalle Cup" userId="acdf420d-3d1b-463e-9173-44ff0cd1b36a" providerId="ADAL" clId="{66646BDC-2E07-4D98-83BF-60C62417C41F}" dt="2020-03-23T09:35:20.326" v="100" actId="113"/>
        <pc:sldMkLst>
          <pc:docMk/>
          <pc:sldMk cId="2539602410" sldId="265"/>
        </pc:sldMkLst>
        <pc:spChg chg="del mod">
          <ac:chgData name="Pascalle Cup" userId="acdf420d-3d1b-463e-9173-44ff0cd1b36a" providerId="ADAL" clId="{66646BDC-2E07-4D98-83BF-60C62417C41F}" dt="2020-03-23T09:30:06.689" v="31" actId="478"/>
          <ac:spMkLst>
            <pc:docMk/>
            <pc:sldMk cId="2539602410" sldId="265"/>
            <ac:spMk id="2" creationId="{7C240B7E-D5FE-4442-927A-D76417A5C734}"/>
          </ac:spMkLst>
        </pc:spChg>
        <pc:spChg chg="mod">
          <ac:chgData name="Pascalle Cup" userId="acdf420d-3d1b-463e-9173-44ff0cd1b36a" providerId="ADAL" clId="{66646BDC-2E07-4D98-83BF-60C62417C41F}" dt="2020-03-23T09:35:06.891" v="94" actId="1076"/>
          <ac:spMkLst>
            <pc:docMk/>
            <pc:sldMk cId="2539602410" sldId="265"/>
            <ac:spMk id="3" creationId="{151EB613-5030-4C2A-9F3B-8BD5EE5EDAAA}"/>
          </ac:spMkLst>
        </pc:spChg>
        <pc:spChg chg="mod">
          <ac:chgData name="Pascalle Cup" userId="acdf420d-3d1b-463e-9173-44ff0cd1b36a" providerId="ADAL" clId="{66646BDC-2E07-4D98-83BF-60C62417C41F}" dt="2020-03-23T09:35:09.467" v="95" actId="1076"/>
          <ac:spMkLst>
            <pc:docMk/>
            <pc:sldMk cId="2539602410" sldId="265"/>
            <ac:spMk id="4" creationId="{EAE85816-51C5-4EAD-AD3C-2E2B9A34379C}"/>
          </ac:spMkLst>
        </pc:spChg>
        <pc:spChg chg="add del mod">
          <ac:chgData name="Pascalle Cup" userId="acdf420d-3d1b-463e-9173-44ff0cd1b36a" providerId="ADAL" clId="{66646BDC-2E07-4D98-83BF-60C62417C41F}" dt="2020-03-23T09:30:10.196" v="32" actId="478"/>
          <ac:spMkLst>
            <pc:docMk/>
            <pc:sldMk cId="2539602410" sldId="265"/>
            <ac:spMk id="7" creationId="{1ECF3F34-EC8F-4758-832C-328E05F5EBD3}"/>
          </ac:spMkLst>
        </pc:spChg>
        <pc:spChg chg="add mod">
          <ac:chgData name="Pascalle Cup" userId="acdf420d-3d1b-463e-9173-44ff0cd1b36a" providerId="ADAL" clId="{66646BDC-2E07-4D98-83BF-60C62417C41F}" dt="2020-03-23T09:35:20.326" v="100" actId="113"/>
          <ac:spMkLst>
            <pc:docMk/>
            <pc:sldMk cId="2539602410" sldId="265"/>
            <ac:spMk id="8" creationId="{0E7B5C6C-2AA3-4852-871B-C79C0186835D}"/>
          </ac:spMkLst>
        </pc:spChg>
        <pc:picChg chg="add mod">
          <ac:chgData name="Pascalle Cup" userId="acdf420d-3d1b-463e-9173-44ff0cd1b36a" providerId="ADAL" clId="{66646BDC-2E07-4D98-83BF-60C62417C41F}" dt="2020-03-23T09:34:59.259" v="93" actId="1076"/>
          <ac:picMkLst>
            <pc:docMk/>
            <pc:sldMk cId="2539602410" sldId="265"/>
            <ac:picMk id="5" creationId="{152EC111-B4B5-4037-A75E-59FFC9EF5F7E}"/>
          </ac:picMkLst>
        </pc:picChg>
      </pc:sldChg>
      <pc:sldChg chg="modSp">
        <pc:chgData name="Pascalle Cup" userId="acdf420d-3d1b-463e-9173-44ff0cd1b36a" providerId="ADAL" clId="{66646BDC-2E07-4D98-83BF-60C62417C41F}" dt="2020-03-23T09:32:24.108" v="62" actId="1076"/>
        <pc:sldMkLst>
          <pc:docMk/>
          <pc:sldMk cId="1395683113" sldId="266"/>
        </pc:sldMkLst>
        <pc:spChg chg="mod">
          <ac:chgData name="Pascalle Cup" userId="acdf420d-3d1b-463e-9173-44ff0cd1b36a" providerId="ADAL" clId="{66646BDC-2E07-4D98-83BF-60C62417C41F}" dt="2020-03-23T09:32:24.108" v="62" actId="1076"/>
          <ac:spMkLst>
            <pc:docMk/>
            <pc:sldMk cId="1395683113" sldId="266"/>
            <ac:spMk id="2" creationId="{8613DC34-FBFF-4669-96F2-072E0D6D3735}"/>
          </ac:spMkLst>
        </pc:spChg>
      </pc:sldChg>
      <pc:sldChg chg="addSp delSp modSp mod ord setBg delDesignElem">
        <pc:chgData name="Pascalle Cup" userId="acdf420d-3d1b-463e-9173-44ff0cd1b36a" providerId="ADAL" clId="{66646BDC-2E07-4D98-83BF-60C62417C41F}" dt="2020-03-23T09:37:54.733" v="125"/>
        <pc:sldMkLst>
          <pc:docMk/>
          <pc:sldMk cId="2468174630" sldId="267"/>
        </pc:sldMkLst>
        <pc:spChg chg="add del">
          <ac:chgData name="Pascalle Cup" userId="acdf420d-3d1b-463e-9173-44ff0cd1b36a" providerId="ADAL" clId="{66646BDC-2E07-4D98-83BF-60C62417C41F}" dt="2020-03-23T09:32:25.784" v="63" actId="26606"/>
          <ac:spMkLst>
            <pc:docMk/>
            <pc:sldMk cId="2468174630" sldId="267"/>
            <ac:spMk id="7" creationId="{0F161291-765C-4033-9E84-52C51C6A5A63}"/>
          </ac:spMkLst>
        </pc:spChg>
        <pc:spChg chg="add del">
          <ac:chgData name="Pascalle Cup" userId="acdf420d-3d1b-463e-9173-44ff0cd1b36a" providerId="ADAL" clId="{66646BDC-2E07-4D98-83BF-60C62417C41F}" dt="2020-03-23T09:32:25.784" v="63" actId="26606"/>
          <ac:spMkLst>
            <pc:docMk/>
            <pc:sldMk cId="2468174630" sldId="267"/>
            <ac:spMk id="9" creationId="{37F69638-8A6F-45AB-B9EC-9D8C8FC37180}"/>
          </ac:spMkLst>
        </pc:spChg>
        <pc:picChg chg="mod">
          <ac:chgData name="Pascalle Cup" userId="acdf420d-3d1b-463e-9173-44ff0cd1b36a" providerId="ADAL" clId="{66646BDC-2E07-4D98-83BF-60C62417C41F}" dt="2020-03-23T09:32:25.784" v="63" actId="26606"/>
          <ac:picMkLst>
            <pc:docMk/>
            <pc:sldMk cId="2468174630" sldId="267"/>
            <ac:picMk id="2" creationId="{BE67FA63-1DAE-4F4A-BF71-CB51A17DC269}"/>
          </ac:picMkLst>
        </pc:picChg>
      </pc:sldChg>
      <pc:sldChg chg="addSp delSp modSp mod setBg setClrOvrMap delDesignElem">
        <pc:chgData name="Pascalle Cup" userId="acdf420d-3d1b-463e-9173-44ff0cd1b36a" providerId="ADAL" clId="{66646BDC-2E07-4D98-83BF-60C62417C41F}" dt="2020-03-23T09:38:32.099" v="137" actId="1076"/>
        <pc:sldMkLst>
          <pc:docMk/>
          <pc:sldMk cId="979401748" sldId="268"/>
        </pc:sldMkLst>
        <pc:spChg chg="mod">
          <ac:chgData name="Pascalle Cup" userId="acdf420d-3d1b-463e-9173-44ff0cd1b36a" providerId="ADAL" clId="{66646BDC-2E07-4D98-83BF-60C62417C41F}" dt="2020-03-23T09:38:15.965" v="132" actId="20577"/>
          <ac:spMkLst>
            <pc:docMk/>
            <pc:sldMk cId="979401748" sldId="268"/>
            <ac:spMk id="2" creationId="{5AF451E4-CEDD-4DE0-A8F2-32F89D4FB2AE}"/>
          </ac:spMkLst>
        </pc:spChg>
        <pc:spChg chg="mod">
          <ac:chgData name="Pascalle Cup" userId="acdf420d-3d1b-463e-9173-44ff0cd1b36a" providerId="ADAL" clId="{66646BDC-2E07-4D98-83BF-60C62417C41F}" dt="2020-03-23T09:38:32.099" v="137" actId="1076"/>
          <ac:spMkLst>
            <pc:docMk/>
            <pc:sldMk cId="979401748" sldId="268"/>
            <ac:spMk id="3" creationId="{DA6D8008-3954-4161-8F3C-E17B05BC956D}"/>
          </ac:spMkLst>
        </pc:spChg>
        <pc:spChg chg="mod">
          <ac:chgData name="Pascalle Cup" userId="acdf420d-3d1b-463e-9173-44ff0cd1b36a" providerId="ADAL" clId="{66646BDC-2E07-4D98-83BF-60C62417C41F}" dt="2020-03-23T09:38:27.157" v="136" actId="403"/>
          <ac:spMkLst>
            <pc:docMk/>
            <pc:sldMk cId="979401748" sldId="268"/>
            <ac:spMk id="4" creationId="{25A00769-8ECE-4AA9-A0BC-6B0B20B658F0}"/>
          </ac:spMkLst>
        </pc:spChg>
        <pc:spChg chg="add del">
          <ac:chgData name="Pascalle Cup" userId="acdf420d-3d1b-463e-9173-44ff0cd1b36a" providerId="ADAL" clId="{66646BDC-2E07-4D98-83BF-60C62417C41F}" dt="2020-03-23T09:32:09.063" v="50" actId="26606"/>
          <ac:spMkLst>
            <pc:docMk/>
            <pc:sldMk cId="979401748" sldId="268"/>
            <ac:spMk id="9" creationId="{DCF4EB5C-ED25-4675-8255-2F5B12CFFCF0}"/>
          </ac:spMkLst>
        </pc:spChg>
        <pc:spChg chg="add del">
          <ac:chgData name="Pascalle Cup" userId="acdf420d-3d1b-463e-9173-44ff0cd1b36a" providerId="ADAL" clId="{66646BDC-2E07-4D98-83BF-60C62417C41F}" dt="2020-03-23T09:32:09.063" v="50" actId="26606"/>
          <ac:spMkLst>
            <pc:docMk/>
            <pc:sldMk cId="979401748" sldId="268"/>
            <ac:spMk id="11" creationId="{9514EC6E-A557-42A2-BCDC-3ABFFC5E564D}"/>
          </ac:spMkLst>
        </pc:spChg>
        <pc:spChg chg="add del">
          <ac:chgData name="Pascalle Cup" userId="acdf420d-3d1b-463e-9173-44ff0cd1b36a" providerId="ADAL" clId="{66646BDC-2E07-4D98-83BF-60C62417C41F}" dt="2020-03-23T09:32:09.063" v="50" actId="26606"/>
          <ac:spMkLst>
            <pc:docMk/>
            <pc:sldMk cId="979401748" sldId="268"/>
            <ac:spMk id="13" creationId="{905482C9-EB42-4BFE-95BF-7FD661F07657}"/>
          </ac:spMkLst>
        </pc:spChg>
        <pc:spChg chg="add del">
          <ac:chgData name="Pascalle Cup" userId="acdf420d-3d1b-463e-9173-44ff0cd1b36a" providerId="ADAL" clId="{66646BDC-2E07-4D98-83BF-60C62417C41F}" dt="2020-03-23T09:32:09.063" v="50" actId="26606"/>
          <ac:spMkLst>
            <pc:docMk/>
            <pc:sldMk cId="979401748" sldId="268"/>
            <ac:spMk id="15" creationId="{8D1F1056-9A78-4FBC-9404-54512B6B5852}"/>
          </ac:spMkLst>
        </pc:spChg>
        <pc:spChg chg="add del">
          <ac:chgData name="Pascalle Cup" userId="acdf420d-3d1b-463e-9173-44ff0cd1b36a" providerId="ADAL" clId="{66646BDC-2E07-4D98-83BF-60C62417C41F}" dt="2020-03-23T09:32:09.063" v="50" actId="26606"/>
          <ac:spMkLst>
            <pc:docMk/>
            <pc:sldMk cId="979401748" sldId="268"/>
            <ac:spMk id="17" creationId="{9659E4B7-86DE-4B00-A707-DD85CE5DB356}"/>
          </ac:spMkLst>
        </pc:spChg>
        <pc:spChg chg="add del">
          <ac:chgData name="Pascalle Cup" userId="acdf420d-3d1b-463e-9173-44ff0cd1b36a" providerId="ADAL" clId="{66646BDC-2E07-4D98-83BF-60C62417C41F}" dt="2020-03-23T09:32:11.017" v="52" actId="26606"/>
          <ac:spMkLst>
            <pc:docMk/>
            <pc:sldMk cId="979401748" sldId="268"/>
            <ac:spMk id="19" creationId="{D5D17921-1EF4-488E-A9AA-AC6B7F3CE91D}"/>
          </ac:spMkLst>
        </pc:spChg>
        <pc:spChg chg="add del">
          <ac:chgData name="Pascalle Cup" userId="acdf420d-3d1b-463e-9173-44ff0cd1b36a" providerId="ADAL" clId="{66646BDC-2E07-4D98-83BF-60C62417C41F}" dt="2020-03-23T09:32:11.017" v="52" actId="26606"/>
          <ac:spMkLst>
            <pc:docMk/>
            <pc:sldMk cId="979401748" sldId="268"/>
            <ac:spMk id="20" creationId="{DCF4EB5C-ED25-4675-8255-2F5B12CFFCF0}"/>
          </ac:spMkLst>
        </pc:spChg>
        <pc:spChg chg="add del">
          <ac:chgData name="Pascalle Cup" userId="acdf420d-3d1b-463e-9173-44ff0cd1b36a" providerId="ADAL" clId="{66646BDC-2E07-4D98-83BF-60C62417C41F}" dt="2020-03-23T09:32:11.017" v="52" actId="26606"/>
          <ac:spMkLst>
            <pc:docMk/>
            <pc:sldMk cId="979401748" sldId="268"/>
            <ac:spMk id="21" creationId="{9514EC6E-A557-42A2-BCDC-3ABFFC5E564D}"/>
          </ac:spMkLst>
        </pc:spChg>
        <pc:spChg chg="add del">
          <ac:chgData name="Pascalle Cup" userId="acdf420d-3d1b-463e-9173-44ff0cd1b36a" providerId="ADAL" clId="{66646BDC-2E07-4D98-83BF-60C62417C41F}" dt="2020-03-23T09:32:11.017" v="52" actId="26606"/>
          <ac:spMkLst>
            <pc:docMk/>
            <pc:sldMk cId="979401748" sldId="268"/>
            <ac:spMk id="22" creationId="{905482C9-EB42-4BFE-95BF-7FD661F07657}"/>
          </ac:spMkLst>
        </pc:spChg>
        <pc:spChg chg="add del">
          <ac:chgData name="Pascalle Cup" userId="acdf420d-3d1b-463e-9173-44ff0cd1b36a" providerId="ADAL" clId="{66646BDC-2E07-4D98-83BF-60C62417C41F}" dt="2020-03-23T09:32:11.017" v="52" actId="26606"/>
          <ac:spMkLst>
            <pc:docMk/>
            <pc:sldMk cId="979401748" sldId="268"/>
            <ac:spMk id="23" creationId="{18FFF8BA-E008-4068-851C-2CED296AC5C1}"/>
          </ac:spMkLst>
        </pc:spChg>
        <pc:spChg chg="add del">
          <ac:chgData name="Pascalle Cup" userId="acdf420d-3d1b-463e-9173-44ff0cd1b36a" providerId="ADAL" clId="{66646BDC-2E07-4D98-83BF-60C62417C41F}" dt="2020-03-23T09:32:11.017" v="52" actId="26606"/>
          <ac:spMkLst>
            <pc:docMk/>
            <pc:sldMk cId="979401748" sldId="268"/>
            <ac:spMk id="24" creationId="{832B0DA7-13B0-4805-B9BD-9BFACCB233CC}"/>
          </ac:spMkLst>
        </pc:spChg>
        <pc:spChg chg="add del">
          <ac:chgData name="Pascalle Cup" userId="acdf420d-3d1b-463e-9173-44ff0cd1b36a" providerId="ADAL" clId="{66646BDC-2E07-4D98-83BF-60C62417C41F}" dt="2020-03-23T09:32:14.370" v="54" actId="26606"/>
          <ac:spMkLst>
            <pc:docMk/>
            <pc:sldMk cId="979401748" sldId="268"/>
            <ac:spMk id="26" creationId="{DCF4EB5C-ED25-4675-8255-2F5B12CFFCF0}"/>
          </ac:spMkLst>
        </pc:spChg>
        <pc:spChg chg="add del">
          <ac:chgData name="Pascalle Cup" userId="acdf420d-3d1b-463e-9173-44ff0cd1b36a" providerId="ADAL" clId="{66646BDC-2E07-4D98-83BF-60C62417C41F}" dt="2020-03-23T09:32:14.370" v="54" actId="26606"/>
          <ac:spMkLst>
            <pc:docMk/>
            <pc:sldMk cId="979401748" sldId="268"/>
            <ac:spMk id="27" creationId="{9514EC6E-A557-42A2-BCDC-3ABFFC5E564D}"/>
          </ac:spMkLst>
        </pc:spChg>
        <pc:spChg chg="add del">
          <ac:chgData name="Pascalle Cup" userId="acdf420d-3d1b-463e-9173-44ff0cd1b36a" providerId="ADAL" clId="{66646BDC-2E07-4D98-83BF-60C62417C41F}" dt="2020-03-23T09:32:14.370" v="54" actId="26606"/>
          <ac:spMkLst>
            <pc:docMk/>
            <pc:sldMk cId="979401748" sldId="268"/>
            <ac:spMk id="28" creationId="{905482C9-EB42-4BFE-95BF-7FD661F07657}"/>
          </ac:spMkLst>
        </pc:spChg>
        <pc:spChg chg="add del">
          <ac:chgData name="Pascalle Cup" userId="acdf420d-3d1b-463e-9173-44ff0cd1b36a" providerId="ADAL" clId="{66646BDC-2E07-4D98-83BF-60C62417C41F}" dt="2020-03-23T09:32:14.370" v="54" actId="26606"/>
          <ac:spMkLst>
            <pc:docMk/>
            <pc:sldMk cId="979401748" sldId="268"/>
            <ac:spMk id="29" creationId="{5409F327-FE5B-45BE-9891-0AC2BB3C7579}"/>
          </ac:spMkLst>
        </pc:spChg>
        <pc:spChg chg="add del">
          <ac:chgData name="Pascalle Cup" userId="acdf420d-3d1b-463e-9173-44ff0cd1b36a" providerId="ADAL" clId="{66646BDC-2E07-4D98-83BF-60C62417C41F}" dt="2020-03-23T09:32:14.370" v="54" actId="26606"/>
          <ac:spMkLst>
            <pc:docMk/>
            <pc:sldMk cId="979401748" sldId="268"/>
            <ac:spMk id="30" creationId="{CCEA2409-B68F-42C1-811F-AF7213494547}"/>
          </ac:spMkLst>
        </pc:spChg>
        <pc:spChg chg="add del">
          <ac:chgData name="Pascalle Cup" userId="acdf420d-3d1b-463e-9173-44ff0cd1b36a" providerId="ADAL" clId="{66646BDC-2E07-4D98-83BF-60C62417C41F}" dt="2020-03-23T09:32:14.370" v="54" actId="26606"/>
          <ac:spMkLst>
            <pc:docMk/>
            <pc:sldMk cId="979401748" sldId="268"/>
            <ac:spMk id="31" creationId="{63426179-F318-4F63-8D09-77B498805372}"/>
          </ac:spMkLst>
        </pc:spChg>
        <pc:spChg chg="add del">
          <ac:chgData name="Pascalle Cup" userId="acdf420d-3d1b-463e-9173-44ff0cd1b36a" providerId="ADAL" clId="{66646BDC-2E07-4D98-83BF-60C62417C41F}" dt="2020-03-23T09:32:14.370" v="54" actId="26606"/>
          <ac:spMkLst>
            <pc:docMk/>
            <pc:sldMk cId="979401748" sldId="268"/>
            <ac:spMk id="32" creationId="{85292831-A37E-45F7-8CA8-0223DD3FA589}"/>
          </ac:spMkLst>
        </pc:spChg>
        <pc:spChg chg="add del">
          <ac:chgData name="Pascalle Cup" userId="acdf420d-3d1b-463e-9173-44ff0cd1b36a" providerId="ADAL" clId="{66646BDC-2E07-4D98-83BF-60C62417C41F}" dt="2020-03-23T09:32:14.370" v="54" actId="26606"/>
          <ac:spMkLst>
            <pc:docMk/>
            <pc:sldMk cId="979401748" sldId="268"/>
            <ac:spMk id="33" creationId="{10324C00-B801-4706-ABF7-3B9B31DB06EA}"/>
          </ac:spMkLst>
        </pc:spChg>
        <pc:spChg chg="add del">
          <ac:chgData name="Pascalle Cup" userId="acdf420d-3d1b-463e-9173-44ff0cd1b36a" providerId="ADAL" clId="{66646BDC-2E07-4D98-83BF-60C62417C41F}" dt="2020-03-23T09:32:16.473" v="56" actId="26606"/>
          <ac:spMkLst>
            <pc:docMk/>
            <pc:sldMk cId="979401748" sldId="268"/>
            <ac:spMk id="35" creationId="{DCF4EB5C-ED25-4675-8255-2F5B12CFFCF0}"/>
          </ac:spMkLst>
        </pc:spChg>
        <pc:spChg chg="add del">
          <ac:chgData name="Pascalle Cup" userId="acdf420d-3d1b-463e-9173-44ff0cd1b36a" providerId="ADAL" clId="{66646BDC-2E07-4D98-83BF-60C62417C41F}" dt="2020-03-23T09:32:16.473" v="56" actId="26606"/>
          <ac:spMkLst>
            <pc:docMk/>
            <pc:sldMk cId="979401748" sldId="268"/>
            <ac:spMk id="36" creationId="{9514EC6E-A557-42A2-BCDC-3ABFFC5E564D}"/>
          </ac:spMkLst>
        </pc:spChg>
        <pc:spChg chg="add del">
          <ac:chgData name="Pascalle Cup" userId="acdf420d-3d1b-463e-9173-44ff0cd1b36a" providerId="ADAL" clId="{66646BDC-2E07-4D98-83BF-60C62417C41F}" dt="2020-03-23T09:32:16.473" v="56" actId="26606"/>
          <ac:spMkLst>
            <pc:docMk/>
            <pc:sldMk cId="979401748" sldId="268"/>
            <ac:spMk id="37" creationId="{905482C9-EB42-4BFE-95BF-7FD661F07657}"/>
          </ac:spMkLst>
        </pc:spChg>
        <pc:spChg chg="add del">
          <ac:chgData name="Pascalle Cup" userId="acdf420d-3d1b-463e-9173-44ff0cd1b36a" providerId="ADAL" clId="{66646BDC-2E07-4D98-83BF-60C62417C41F}" dt="2020-03-23T09:32:16.473" v="56" actId="26606"/>
          <ac:spMkLst>
            <pc:docMk/>
            <pc:sldMk cId="979401748" sldId="268"/>
            <ac:spMk id="38" creationId="{9B6B47BF-F3D0-4678-9B20-DA45E1BCAD6C}"/>
          </ac:spMkLst>
        </pc:spChg>
        <pc:spChg chg="add del">
          <ac:chgData name="Pascalle Cup" userId="acdf420d-3d1b-463e-9173-44ff0cd1b36a" providerId="ADAL" clId="{66646BDC-2E07-4D98-83BF-60C62417C41F}" dt="2020-03-23T09:32:16.473" v="56" actId="26606"/>
          <ac:spMkLst>
            <pc:docMk/>
            <pc:sldMk cId="979401748" sldId="268"/>
            <ac:spMk id="39" creationId="{19334917-3673-4EF2-BA7C-CC83AEEEAE37}"/>
          </ac:spMkLst>
        </pc:spChg>
        <pc:spChg chg="add del">
          <ac:chgData name="Pascalle Cup" userId="acdf420d-3d1b-463e-9173-44ff0cd1b36a" providerId="ADAL" clId="{66646BDC-2E07-4D98-83BF-60C62417C41F}" dt="2020-03-23T09:32:16.473" v="56" actId="26606"/>
          <ac:spMkLst>
            <pc:docMk/>
            <pc:sldMk cId="979401748" sldId="268"/>
            <ac:spMk id="40" creationId="{E1589AE1-C0FC-4B66-9C0D-9EB92F40F440}"/>
          </ac:spMkLst>
        </pc:spChg>
        <pc:spChg chg="add del">
          <ac:chgData name="Pascalle Cup" userId="acdf420d-3d1b-463e-9173-44ff0cd1b36a" providerId="ADAL" clId="{66646BDC-2E07-4D98-83BF-60C62417C41F}" dt="2020-03-23T09:32:20.117" v="58" actId="26606"/>
          <ac:spMkLst>
            <pc:docMk/>
            <pc:sldMk cId="979401748" sldId="268"/>
            <ac:spMk id="42" creationId="{DCF4EB5C-ED25-4675-8255-2F5B12CFFCF0}"/>
          </ac:spMkLst>
        </pc:spChg>
        <pc:spChg chg="add del">
          <ac:chgData name="Pascalle Cup" userId="acdf420d-3d1b-463e-9173-44ff0cd1b36a" providerId="ADAL" clId="{66646BDC-2E07-4D98-83BF-60C62417C41F}" dt="2020-03-23T09:32:20.117" v="58" actId="26606"/>
          <ac:spMkLst>
            <pc:docMk/>
            <pc:sldMk cId="979401748" sldId="268"/>
            <ac:spMk id="43" creationId="{9514EC6E-A557-42A2-BCDC-3ABFFC5E564D}"/>
          </ac:spMkLst>
        </pc:spChg>
        <pc:spChg chg="add del">
          <ac:chgData name="Pascalle Cup" userId="acdf420d-3d1b-463e-9173-44ff0cd1b36a" providerId="ADAL" clId="{66646BDC-2E07-4D98-83BF-60C62417C41F}" dt="2020-03-23T09:32:20.117" v="58" actId="26606"/>
          <ac:spMkLst>
            <pc:docMk/>
            <pc:sldMk cId="979401748" sldId="268"/>
            <ac:spMk id="44" creationId="{905482C9-EB42-4BFE-95BF-7FD661F07657}"/>
          </ac:spMkLst>
        </pc:spChg>
        <pc:spChg chg="add del">
          <ac:chgData name="Pascalle Cup" userId="acdf420d-3d1b-463e-9173-44ff0cd1b36a" providerId="ADAL" clId="{66646BDC-2E07-4D98-83BF-60C62417C41F}" dt="2020-03-23T09:32:20.117" v="58" actId="26606"/>
          <ac:spMkLst>
            <pc:docMk/>
            <pc:sldMk cId="979401748" sldId="268"/>
            <ac:spMk id="45" creationId="{8D1F1056-9A78-4FBC-9404-54512B6B5852}"/>
          </ac:spMkLst>
        </pc:spChg>
        <pc:spChg chg="add del">
          <ac:chgData name="Pascalle Cup" userId="acdf420d-3d1b-463e-9173-44ff0cd1b36a" providerId="ADAL" clId="{66646BDC-2E07-4D98-83BF-60C62417C41F}" dt="2020-03-23T09:32:20.117" v="58" actId="26606"/>
          <ac:spMkLst>
            <pc:docMk/>
            <pc:sldMk cId="979401748" sldId="268"/>
            <ac:spMk id="46" creationId="{9659E4B7-86DE-4B00-A707-DD85CE5DB356}"/>
          </ac:spMkLst>
        </pc:spChg>
      </pc:sldChg>
      <pc:sldChg chg="delDesignElem">
        <pc:chgData name="Pascalle Cup" userId="acdf420d-3d1b-463e-9173-44ff0cd1b36a" providerId="ADAL" clId="{66646BDC-2E07-4D98-83BF-60C62417C41F}" dt="2020-03-23T09:28:44.770" v="9"/>
        <pc:sldMkLst>
          <pc:docMk/>
          <pc:sldMk cId="561446199" sldId="269"/>
        </pc:sldMkLst>
      </pc:sldChg>
      <pc:sldChg chg="addSp modSp mod ord setBg setClrOvrMap">
        <pc:chgData name="Pascalle Cup" userId="acdf420d-3d1b-463e-9173-44ff0cd1b36a" providerId="ADAL" clId="{66646BDC-2E07-4D98-83BF-60C62417C41F}" dt="2020-03-23T09:37:19.983" v="117"/>
        <pc:sldMkLst>
          <pc:docMk/>
          <pc:sldMk cId="3002513957" sldId="271"/>
        </pc:sldMkLst>
        <pc:spChg chg="mod">
          <ac:chgData name="Pascalle Cup" userId="acdf420d-3d1b-463e-9173-44ff0cd1b36a" providerId="ADAL" clId="{66646BDC-2E07-4D98-83BF-60C62417C41F}" dt="2020-03-23T09:31:10.046" v="42" actId="26606"/>
          <ac:spMkLst>
            <pc:docMk/>
            <pc:sldMk cId="3002513957" sldId="271"/>
            <ac:spMk id="2" creationId="{C9AFE920-E35F-4816-9B78-9CCD4961B0C2}"/>
          </ac:spMkLst>
        </pc:spChg>
        <pc:spChg chg="mod">
          <ac:chgData name="Pascalle Cup" userId="acdf420d-3d1b-463e-9173-44ff0cd1b36a" providerId="ADAL" clId="{66646BDC-2E07-4D98-83BF-60C62417C41F}" dt="2020-03-23T09:31:10.046" v="42" actId="26606"/>
          <ac:spMkLst>
            <pc:docMk/>
            <pc:sldMk cId="3002513957" sldId="271"/>
            <ac:spMk id="3" creationId="{0D807B22-30BC-4542-A51C-9F17DCD3F3D5}"/>
          </ac:spMkLst>
        </pc:spChg>
        <pc:spChg chg="add">
          <ac:chgData name="Pascalle Cup" userId="acdf420d-3d1b-463e-9173-44ff0cd1b36a" providerId="ADAL" clId="{66646BDC-2E07-4D98-83BF-60C62417C41F}" dt="2020-03-23T09:31:10.046" v="42" actId="26606"/>
          <ac:spMkLst>
            <pc:docMk/>
            <pc:sldMk cId="3002513957" sldId="271"/>
            <ac:spMk id="9" creationId="{E6C8E6EB-4C59-429B-97E4-72A058CFC4FB}"/>
          </ac:spMkLst>
        </pc:spChg>
        <pc:spChg chg="add">
          <ac:chgData name="Pascalle Cup" userId="acdf420d-3d1b-463e-9173-44ff0cd1b36a" providerId="ADAL" clId="{66646BDC-2E07-4D98-83BF-60C62417C41F}" dt="2020-03-23T09:31:10.046" v="42" actId="26606"/>
          <ac:spMkLst>
            <pc:docMk/>
            <pc:sldMk cId="3002513957" sldId="271"/>
            <ac:spMk id="11" creationId="{B5B90362-AFCC-46A9-B41C-A257A8C5B314}"/>
          </ac:spMkLst>
        </pc:spChg>
        <pc:spChg chg="add">
          <ac:chgData name="Pascalle Cup" userId="acdf420d-3d1b-463e-9173-44ff0cd1b36a" providerId="ADAL" clId="{66646BDC-2E07-4D98-83BF-60C62417C41F}" dt="2020-03-23T09:31:10.046" v="42" actId="26606"/>
          <ac:spMkLst>
            <pc:docMk/>
            <pc:sldMk cId="3002513957" sldId="271"/>
            <ac:spMk id="13" creationId="{F71EF7F1-38BA-471D-8CD4-2A9AE8E35527}"/>
          </ac:spMkLst>
        </pc:spChg>
        <pc:spChg chg="add">
          <ac:chgData name="Pascalle Cup" userId="acdf420d-3d1b-463e-9173-44ff0cd1b36a" providerId="ADAL" clId="{66646BDC-2E07-4D98-83BF-60C62417C41F}" dt="2020-03-23T09:31:10.046" v="42" actId="26606"/>
          <ac:spMkLst>
            <pc:docMk/>
            <pc:sldMk cId="3002513957" sldId="271"/>
            <ac:spMk id="15" creationId="{1BB56EB9-078F-4952-AC1F-149C7A0AE4D5}"/>
          </ac:spMkLst>
        </pc:spChg>
        <pc:spChg chg="add">
          <ac:chgData name="Pascalle Cup" userId="acdf420d-3d1b-463e-9173-44ff0cd1b36a" providerId="ADAL" clId="{66646BDC-2E07-4D98-83BF-60C62417C41F}" dt="2020-03-23T09:31:10.046" v="42" actId="26606"/>
          <ac:spMkLst>
            <pc:docMk/>
            <pc:sldMk cId="3002513957" sldId="271"/>
            <ac:spMk id="17" creationId="{D3772EE4-ED5E-4D3A-A306-B22CF866786D}"/>
          </ac:spMkLst>
        </pc:spChg>
        <pc:spChg chg="add">
          <ac:chgData name="Pascalle Cup" userId="acdf420d-3d1b-463e-9173-44ff0cd1b36a" providerId="ADAL" clId="{66646BDC-2E07-4D98-83BF-60C62417C41F}" dt="2020-03-23T09:31:10.046" v="42" actId="26606"/>
          <ac:spMkLst>
            <pc:docMk/>
            <pc:sldMk cId="3002513957" sldId="271"/>
            <ac:spMk id="19" creationId="{10058680-D07C-4893-B2B7-91543F18AB32}"/>
          </ac:spMkLst>
        </pc:spChg>
        <pc:spChg chg="add">
          <ac:chgData name="Pascalle Cup" userId="acdf420d-3d1b-463e-9173-44ff0cd1b36a" providerId="ADAL" clId="{66646BDC-2E07-4D98-83BF-60C62417C41F}" dt="2020-03-23T09:31:10.046" v="42" actId="26606"/>
          <ac:spMkLst>
            <pc:docMk/>
            <pc:sldMk cId="3002513957" sldId="271"/>
            <ac:spMk id="21" creationId="{7B42427A-0A1F-4A55-8705-D9179F1E0CFB}"/>
          </ac:spMkLst>
        </pc:spChg>
        <pc:spChg chg="add">
          <ac:chgData name="Pascalle Cup" userId="acdf420d-3d1b-463e-9173-44ff0cd1b36a" providerId="ADAL" clId="{66646BDC-2E07-4D98-83BF-60C62417C41F}" dt="2020-03-23T09:31:10.046" v="42" actId="26606"/>
          <ac:spMkLst>
            <pc:docMk/>
            <pc:sldMk cId="3002513957" sldId="271"/>
            <ac:spMk id="23" creationId="{EE54A6FE-D8CB-48A3-900B-053D4EBD3B85}"/>
          </ac:spMkLst>
        </pc:spChg>
        <pc:picChg chg="mod">
          <ac:chgData name="Pascalle Cup" userId="acdf420d-3d1b-463e-9173-44ff0cd1b36a" providerId="ADAL" clId="{66646BDC-2E07-4D98-83BF-60C62417C41F}" dt="2020-03-23T09:31:10.046" v="42" actId="26606"/>
          <ac:picMkLst>
            <pc:docMk/>
            <pc:sldMk cId="3002513957" sldId="271"/>
            <ac:picMk id="4" creationId="{09E7C3F5-500D-4B67-A4A7-9B46004D87F8}"/>
          </ac:picMkLst>
        </pc:picChg>
      </pc:sldChg>
      <pc:sldChg chg="addSp delSp modSp ord">
        <pc:chgData name="Pascalle Cup" userId="acdf420d-3d1b-463e-9173-44ff0cd1b36a" providerId="ADAL" clId="{66646BDC-2E07-4D98-83BF-60C62417C41F}" dt="2020-03-23T09:37:42.205" v="123"/>
        <pc:sldMkLst>
          <pc:docMk/>
          <pc:sldMk cId="4273554325" sldId="272"/>
        </pc:sldMkLst>
        <pc:spChg chg="mod">
          <ac:chgData name="Pascalle Cup" userId="acdf420d-3d1b-463e-9173-44ff0cd1b36a" providerId="ADAL" clId="{66646BDC-2E07-4D98-83BF-60C62417C41F}" dt="2020-03-23T09:36:42.846" v="114" actId="113"/>
          <ac:spMkLst>
            <pc:docMk/>
            <pc:sldMk cId="4273554325" sldId="272"/>
            <ac:spMk id="3" creationId="{B2D371C0-23F8-4F9C-9BFD-146A91F66B86}"/>
          </ac:spMkLst>
        </pc:spChg>
        <pc:picChg chg="add mod">
          <ac:chgData name="Pascalle Cup" userId="acdf420d-3d1b-463e-9173-44ff0cd1b36a" providerId="ADAL" clId="{66646BDC-2E07-4D98-83BF-60C62417C41F}" dt="2020-03-23T09:31:31.181" v="45" actId="1076"/>
          <ac:picMkLst>
            <pc:docMk/>
            <pc:sldMk cId="4273554325" sldId="272"/>
            <ac:picMk id="2" creationId="{65DE525B-596C-4D0F-BEAD-FFCB8CF18305}"/>
          </ac:picMkLst>
        </pc:picChg>
        <pc:picChg chg="del">
          <ac:chgData name="Pascalle Cup" userId="acdf420d-3d1b-463e-9173-44ff0cd1b36a" providerId="ADAL" clId="{66646BDC-2E07-4D98-83BF-60C62417C41F}" dt="2020-03-23T09:31:23.925" v="43"/>
          <ac:picMkLst>
            <pc:docMk/>
            <pc:sldMk cId="4273554325" sldId="272"/>
            <ac:picMk id="1027" creationId="{8A204A47-E16B-4935-A911-313BF3FC6AEB}"/>
          </ac:picMkLst>
        </pc:picChg>
      </pc:sldChg>
      <pc:sldChg chg="ord">
        <pc:chgData name="Pascalle Cup" userId="acdf420d-3d1b-463e-9173-44ff0cd1b36a" providerId="ADAL" clId="{66646BDC-2E07-4D98-83BF-60C62417C41F}" dt="2020-03-23T09:37:23.093" v="119"/>
        <pc:sldMkLst>
          <pc:docMk/>
          <pc:sldMk cId="183297969" sldId="273"/>
        </pc:sldMkLst>
      </pc:sldChg>
      <pc:sldChg chg="modSp delDesignElem">
        <pc:chgData name="Pascalle Cup" userId="acdf420d-3d1b-463e-9173-44ff0cd1b36a" providerId="ADAL" clId="{66646BDC-2E07-4D98-83BF-60C62417C41F}" dt="2020-03-23T09:58:44.556" v="351" actId="1076"/>
        <pc:sldMkLst>
          <pc:docMk/>
          <pc:sldMk cId="186101078" sldId="274"/>
        </pc:sldMkLst>
        <pc:spChg chg="mod">
          <ac:chgData name="Pascalle Cup" userId="acdf420d-3d1b-463e-9173-44ff0cd1b36a" providerId="ADAL" clId="{66646BDC-2E07-4D98-83BF-60C62417C41F}" dt="2020-03-23T09:58:44.556" v="351" actId="1076"/>
          <ac:spMkLst>
            <pc:docMk/>
            <pc:sldMk cId="186101078" sldId="274"/>
            <ac:spMk id="2" creationId="{F32394C5-6C5F-41A9-B1FB-C3DE0EB3EFED}"/>
          </ac:spMkLst>
        </pc:spChg>
        <pc:spChg chg="mod">
          <ac:chgData name="Pascalle Cup" userId="acdf420d-3d1b-463e-9173-44ff0cd1b36a" providerId="ADAL" clId="{66646BDC-2E07-4D98-83BF-60C62417C41F}" dt="2020-03-23T09:39:31.380" v="148" actId="27636"/>
          <ac:spMkLst>
            <pc:docMk/>
            <pc:sldMk cId="186101078" sldId="274"/>
            <ac:spMk id="3" creationId="{BD32BC41-E2A0-4538-885B-442F6D26A85F}"/>
          </ac:spMkLst>
        </pc:spChg>
        <pc:picChg chg="mod">
          <ac:chgData name="Pascalle Cup" userId="acdf420d-3d1b-463e-9173-44ff0cd1b36a" providerId="ADAL" clId="{66646BDC-2E07-4D98-83BF-60C62417C41F}" dt="2020-03-23T09:39:41.147" v="149" actId="1076"/>
          <ac:picMkLst>
            <pc:docMk/>
            <pc:sldMk cId="186101078" sldId="274"/>
            <ac:picMk id="4" creationId="{B3DD7388-3A17-4E5B-8CA0-EBF462CEA3E8}"/>
          </ac:picMkLst>
        </pc:picChg>
      </pc:sldChg>
      <pc:sldChg chg="addSp delSp modSp add mod setBg setClrOvrMap">
        <pc:chgData name="Pascalle Cup" userId="acdf420d-3d1b-463e-9173-44ff0cd1b36a" providerId="ADAL" clId="{66646BDC-2E07-4D98-83BF-60C62417C41F}" dt="2020-03-23T09:57:14.772" v="294" actId="6549"/>
        <pc:sldMkLst>
          <pc:docMk/>
          <pc:sldMk cId="930043037" sldId="276"/>
        </pc:sldMkLst>
        <pc:spChg chg="mod ord">
          <ac:chgData name="Pascalle Cup" userId="acdf420d-3d1b-463e-9173-44ff0cd1b36a" providerId="ADAL" clId="{66646BDC-2E07-4D98-83BF-60C62417C41F}" dt="2020-03-23T09:57:14.772" v="294" actId="6549"/>
          <ac:spMkLst>
            <pc:docMk/>
            <pc:sldMk cId="930043037" sldId="276"/>
            <ac:spMk id="2" creationId="{EBDC1FFD-86CF-4986-A8C7-D7391FDB699C}"/>
          </ac:spMkLst>
        </pc:spChg>
        <pc:spChg chg="del mod">
          <ac:chgData name="Pascalle Cup" userId="acdf420d-3d1b-463e-9173-44ff0cd1b36a" providerId="ADAL" clId="{66646BDC-2E07-4D98-83BF-60C62417C41F}" dt="2020-03-23T09:46:47.410" v="208"/>
          <ac:spMkLst>
            <pc:docMk/>
            <pc:sldMk cId="930043037" sldId="276"/>
            <ac:spMk id="3" creationId="{AA94DABD-187A-44DF-9D83-912615F81D85}"/>
          </ac:spMkLst>
        </pc:spChg>
        <pc:spChg chg="del">
          <ac:chgData name="Pascalle Cup" userId="acdf420d-3d1b-463e-9173-44ff0cd1b36a" providerId="ADAL" clId="{66646BDC-2E07-4D98-83BF-60C62417C41F}" dt="2020-03-23T09:46:50.824" v="209" actId="26606"/>
          <ac:spMkLst>
            <pc:docMk/>
            <pc:sldMk cId="930043037" sldId="276"/>
            <ac:spMk id="4" creationId="{B3A1A5E8-5169-4224-9463-AFD8C947CA2C}"/>
          </ac:spMkLst>
        </pc:spChg>
        <pc:spChg chg="add del">
          <ac:chgData name="Pascalle Cup" userId="acdf420d-3d1b-463e-9173-44ff0cd1b36a" providerId="ADAL" clId="{66646BDC-2E07-4D98-83BF-60C62417C41F}" dt="2020-03-23T09:47:12.905" v="234" actId="26606"/>
          <ac:spMkLst>
            <pc:docMk/>
            <pc:sldMk cId="930043037" sldId="276"/>
            <ac:spMk id="10" creationId="{E6C8E6EB-4C59-429B-97E4-72A058CFC4FB}"/>
          </ac:spMkLst>
        </pc:spChg>
        <pc:spChg chg="add del">
          <ac:chgData name="Pascalle Cup" userId="acdf420d-3d1b-463e-9173-44ff0cd1b36a" providerId="ADAL" clId="{66646BDC-2E07-4D98-83BF-60C62417C41F}" dt="2020-03-23T09:47:12.905" v="234" actId="26606"/>
          <ac:spMkLst>
            <pc:docMk/>
            <pc:sldMk cId="930043037" sldId="276"/>
            <ac:spMk id="12" creationId="{B5B90362-AFCC-46A9-B41C-A257A8C5B314}"/>
          </ac:spMkLst>
        </pc:spChg>
        <pc:spChg chg="add del">
          <ac:chgData name="Pascalle Cup" userId="acdf420d-3d1b-463e-9173-44ff0cd1b36a" providerId="ADAL" clId="{66646BDC-2E07-4D98-83BF-60C62417C41F}" dt="2020-03-23T09:47:12.905" v="234" actId="26606"/>
          <ac:spMkLst>
            <pc:docMk/>
            <pc:sldMk cId="930043037" sldId="276"/>
            <ac:spMk id="14" creationId="{F71EF7F1-38BA-471D-8CD4-2A9AE8E35527}"/>
          </ac:spMkLst>
        </pc:spChg>
        <pc:spChg chg="add del">
          <ac:chgData name="Pascalle Cup" userId="acdf420d-3d1b-463e-9173-44ff0cd1b36a" providerId="ADAL" clId="{66646BDC-2E07-4D98-83BF-60C62417C41F}" dt="2020-03-23T09:47:12.905" v="234" actId="26606"/>
          <ac:spMkLst>
            <pc:docMk/>
            <pc:sldMk cId="930043037" sldId="276"/>
            <ac:spMk id="16" creationId="{C0524398-BFB4-4C4A-8317-83B8729F9B26}"/>
          </ac:spMkLst>
        </pc:spChg>
        <pc:spChg chg="add del">
          <ac:chgData name="Pascalle Cup" userId="acdf420d-3d1b-463e-9173-44ff0cd1b36a" providerId="ADAL" clId="{66646BDC-2E07-4D98-83BF-60C62417C41F}" dt="2020-03-23T09:47:12.905" v="234" actId="26606"/>
          <ac:spMkLst>
            <pc:docMk/>
            <pc:sldMk cId="930043037" sldId="276"/>
            <ac:spMk id="18" creationId="{42D4960A-896E-4F6B-BF65-B4662AC9DEB6}"/>
          </ac:spMkLst>
        </pc:spChg>
        <pc:spChg chg="add del">
          <ac:chgData name="Pascalle Cup" userId="acdf420d-3d1b-463e-9173-44ff0cd1b36a" providerId="ADAL" clId="{66646BDC-2E07-4D98-83BF-60C62417C41F}" dt="2020-03-23T09:47:12.905" v="234" actId="26606"/>
          <ac:spMkLst>
            <pc:docMk/>
            <pc:sldMk cId="930043037" sldId="276"/>
            <ac:spMk id="20" creationId="{5684944A-8803-462C-84C5-4576C56A7758}"/>
          </ac:spMkLst>
        </pc:spChg>
        <pc:spChg chg="add del">
          <ac:chgData name="Pascalle Cup" userId="acdf420d-3d1b-463e-9173-44ff0cd1b36a" providerId="ADAL" clId="{66646BDC-2E07-4D98-83BF-60C62417C41F}" dt="2020-03-23T09:47:12.905" v="234" actId="26606"/>
          <ac:spMkLst>
            <pc:docMk/>
            <pc:sldMk cId="930043037" sldId="276"/>
            <ac:spMk id="22" creationId="{E07F3B49-8C20-42F5-831D-59306D05F667}"/>
          </ac:spMkLst>
        </pc:spChg>
        <pc:spChg chg="add del">
          <ac:chgData name="Pascalle Cup" userId="acdf420d-3d1b-463e-9173-44ff0cd1b36a" providerId="ADAL" clId="{66646BDC-2E07-4D98-83BF-60C62417C41F}" dt="2020-03-23T09:47:25.785" v="235" actId="478"/>
          <ac:spMkLst>
            <pc:docMk/>
            <pc:sldMk cId="930043037" sldId="276"/>
            <ac:spMk id="26" creationId="{B032EBC1-81BD-4CD2-8895-2D8A3769266E}"/>
          </ac:spMkLst>
        </pc:spChg>
        <pc:spChg chg="add del">
          <ac:chgData name="Pascalle Cup" userId="acdf420d-3d1b-463e-9173-44ff0cd1b36a" providerId="ADAL" clId="{66646BDC-2E07-4D98-83BF-60C62417C41F}" dt="2020-03-23T09:47:33.792" v="242" actId="26606"/>
          <ac:spMkLst>
            <pc:docMk/>
            <pc:sldMk cId="930043037" sldId="276"/>
            <ac:spMk id="29" creationId="{E6C8E6EB-4C59-429B-97E4-72A058CFC4FB}"/>
          </ac:spMkLst>
        </pc:spChg>
        <pc:spChg chg="add del">
          <ac:chgData name="Pascalle Cup" userId="acdf420d-3d1b-463e-9173-44ff0cd1b36a" providerId="ADAL" clId="{66646BDC-2E07-4D98-83BF-60C62417C41F}" dt="2020-03-23T09:47:33.792" v="242" actId="26606"/>
          <ac:spMkLst>
            <pc:docMk/>
            <pc:sldMk cId="930043037" sldId="276"/>
            <ac:spMk id="31" creationId="{B5B90362-AFCC-46A9-B41C-A257A8C5B314}"/>
          </ac:spMkLst>
        </pc:spChg>
        <pc:spChg chg="add del">
          <ac:chgData name="Pascalle Cup" userId="acdf420d-3d1b-463e-9173-44ff0cd1b36a" providerId="ADAL" clId="{66646BDC-2E07-4D98-83BF-60C62417C41F}" dt="2020-03-23T09:47:33.792" v="242" actId="26606"/>
          <ac:spMkLst>
            <pc:docMk/>
            <pc:sldMk cId="930043037" sldId="276"/>
            <ac:spMk id="33" creationId="{F71EF7F1-38BA-471D-8CD4-2A9AE8E35527}"/>
          </ac:spMkLst>
        </pc:spChg>
        <pc:spChg chg="add del">
          <ac:chgData name="Pascalle Cup" userId="acdf420d-3d1b-463e-9173-44ff0cd1b36a" providerId="ADAL" clId="{66646BDC-2E07-4D98-83BF-60C62417C41F}" dt="2020-03-23T09:47:33.792" v="242" actId="26606"/>
          <ac:spMkLst>
            <pc:docMk/>
            <pc:sldMk cId="930043037" sldId="276"/>
            <ac:spMk id="35" creationId="{36B822CC-7DA9-4417-AA94-64CEB676F0B8}"/>
          </ac:spMkLst>
        </pc:spChg>
        <pc:spChg chg="add del">
          <ac:chgData name="Pascalle Cup" userId="acdf420d-3d1b-463e-9173-44ff0cd1b36a" providerId="ADAL" clId="{66646BDC-2E07-4D98-83BF-60C62417C41F}" dt="2020-03-23T09:47:33.792" v="242" actId="26606"/>
          <ac:spMkLst>
            <pc:docMk/>
            <pc:sldMk cId="930043037" sldId="276"/>
            <ac:spMk id="37" creationId="{AFA01E88-71CC-4FF3-9E81-51E0C32B45E4}"/>
          </ac:spMkLst>
        </pc:spChg>
        <pc:spChg chg="add">
          <ac:chgData name="Pascalle Cup" userId="acdf420d-3d1b-463e-9173-44ff0cd1b36a" providerId="ADAL" clId="{66646BDC-2E07-4D98-83BF-60C62417C41F}" dt="2020-03-23T09:47:33.792" v="242" actId="26606"/>
          <ac:spMkLst>
            <pc:docMk/>
            <pc:sldMk cId="930043037" sldId="276"/>
            <ac:spMk id="42" creationId="{E6C8E6EB-4C59-429B-97E4-72A058CFC4FB}"/>
          </ac:spMkLst>
        </pc:spChg>
        <pc:spChg chg="add">
          <ac:chgData name="Pascalle Cup" userId="acdf420d-3d1b-463e-9173-44ff0cd1b36a" providerId="ADAL" clId="{66646BDC-2E07-4D98-83BF-60C62417C41F}" dt="2020-03-23T09:47:33.792" v="242" actId="26606"/>
          <ac:spMkLst>
            <pc:docMk/>
            <pc:sldMk cId="930043037" sldId="276"/>
            <ac:spMk id="44" creationId="{B5B90362-AFCC-46A9-B41C-A257A8C5B314}"/>
          </ac:spMkLst>
        </pc:spChg>
        <pc:spChg chg="add">
          <ac:chgData name="Pascalle Cup" userId="acdf420d-3d1b-463e-9173-44ff0cd1b36a" providerId="ADAL" clId="{66646BDC-2E07-4D98-83BF-60C62417C41F}" dt="2020-03-23T09:47:33.792" v="242" actId="26606"/>
          <ac:spMkLst>
            <pc:docMk/>
            <pc:sldMk cId="930043037" sldId="276"/>
            <ac:spMk id="46" creationId="{F71EF7F1-38BA-471D-8CD4-2A9AE8E35527}"/>
          </ac:spMkLst>
        </pc:spChg>
        <pc:spChg chg="add">
          <ac:chgData name="Pascalle Cup" userId="acdf420d-3d1b-463e-9173-44ff0cd1b36a" providerId="ADAL" clId="{66646BDC-2E07-4D98-83BF-60C62417C41F}" dt="2020-03-23T09:47:33.792" v="242" actId="26606"/>
          <ac:spMkLst>
            <pc:docMk/>
            <pc:sldMk cId="930043037" sldId="276"/>
            <ac:spMk id="48" creationId="{C0524398-BFB4-4C4A-8317-83B8729F9B26}"/>
          </ac:spMkLst>
        </pc:spChg>
        <pc:spChg chg="add">
          <ac:chgData name="Pascalle Cup" userId="acdf420d-3d1b-463e-9173-44ff0cd1b36a" providerId="ADAL" clId="{66646BDC-2E07-4D98-83BF-60C62417C41F}" dt="2020-03-23T09:47:33.792" v="242" actId="26606"/>
          <ac:spMkLst>
            <pc:docMk/>
            <pc:sldMk cId="930043037" sldId="276"/>
            <ac:spMk id="50" creationId="{42D4960A-896E-4F6B-BF65-B4662AC9DEB6}"/>
          </ac:spMkLst>
        </pc:spChg>
        <pc:spChg chg="add">
          <ac:chgData name="Pascalle Cup" userId="acdf420d-3d1b-463e-9173-44ff0cd1b36a" providerId="ADAL" clId="{66646BDC-2E07-4D98-83BF-60C62417C41F}" dt="2020-03-23T09:47:33.792" v="242" actId="26606"/>
          <ac:spMkLst>
            <pc:docMk/>
            <pc:sldMk cId="930043037" sldId="276"/>
            <ac:spMk id="52" creationId="{5684944A-8803-462C-84C5-4576C56A7758}"/>
          </ac:spMkLst>
        </pc:spChg>
        <pc:spChg chg="add">
          <ac:chgData name="Pascalle Cup" userId="acdf420d-3d1b-463e-9173-44ff0cd1b36a" providerId="ADAL" clId="{66646BDC-2E07-4D98-83BF-60C62417C41F}" dt="2020-03-23T09:47:33.792" v="242" actId="26606"/>
          <ac:spMkLst>
            <pc:docMk/>
            <pc:sldMk cId="930043037" sldId="276"/>
            <ac:spMk id="54" creationId="{E07F3B49-8C20-42F5-831D-59306D05F667}"/>
          </ac:spMkLst>
        </pc:spChg>
        <pc:picChg chg="add mod">
          <ac:chgData name="Pascalle Cup" userId="acdf420d-3d1b-463e-9173-44ff0cd1b36a" providerId="ADAL" clId="{66646BDC-2E07-4D98-83BF-60C62417C41F}" dt="2020-03-23T09:47:33.792" v="242" actId="26606"/>
          <ac:picMkLst>
            <pc:docMk/>
            <pc:sldMk cId="930043037" sldId="276"/>
            <ac:picMk id="5" creationId="{BA77E91D-967F-4A79-97EB-B0CDF42FE2A4}"/>
          </ac:picMkLst>
        </pc:picChg>
      </pc:sldChg>
      <pc:sldChg chg="modSp">
        <pc:chgData name="Pascalle Cup" userId="acdf420d-3d1b-463e-9173-44ff0cd1b36a" providerId="ADAL" clId="{66646BDC-2E07-4D98-83BF-60C62417C41F}" dt="2020-03-23T09:43:40.368" v="187" actId="20577"/>
        <pc:sldMkLst>
          <pc:docMk/>
          <pc:sldMk cId="1168239221" sldId="277"/>
        </pc:sldMkLst>
        <pc:spChg chg="mod">
          <ac:chgData name="Pascalle Cup" userId="acdf420d-3d1b-463e-9173-44ff0cd1b36a" providerId="ADAL" clId="{66646BDC-2E07-4D98-83BF-60C62417C41F}" dt="2020-03-23T09:43:40.368" v="187" actId="20577"/>
          <ac:spMkLst>
            <pc:docMk/>
            <pc:sldMk cId="1168239221" sldId="277"/>
            <ac:spMk id="3" creationId="{F0B74393-8BA6-431E-ACF8-0FF1B43A999B}"/>
          </ac:spMkLst>
        </pc:spChg>
      </pc:sldChg>
      <pc:sldChg chg="addSp delSp modSp add ord">
        <pc:chgData name="Pascalle Cup" userId="acdf420d-3d1b-463e-9173-44ff0cd1b36a" providerId="ADAL" clId="{66646BDC-2E07-4D98-83BF-60C62417C41F}" dt="2020-03-23T10:22:23.197" v="557" actId="14100"/>
        <pc:sldMkLst>
          <pc:docMk/>
          <pc:sldMk cId="3507903602" sldId="278"/>
        </pc:sldMkLst>
        <pc:spChg chg="add del mod">
          <ac:chgData name="Pascalle Cup" userId="acdf420d-3d1b-463e-9173-44ff0cd1b36a" providerId="ADAL" clId="{66646BDC-2E07-4D98-83BF-60C62417C41F}" dt="2020-03-23T10:20:14.100" v="539"/>
          <ac:spMkLst>
            <pc:docMk/>
            <pc:sldMk cId="3507903602" sldId="278"/>
            <ac:spMk id="2" creationId="{00DF75DE-A553-4BF6-9B9F-CE6DB16FF81D}"/>
          </ac:spMkLst>
        </pc:spChg>
        <pc:spChg chg="add del mod">
          <ac:chgData name="Pascalle Cup" userId="acdf420d-3d1b-463e-9173-44ff0cd1b36a" providerId="ADAL" clId="{66646BDC-2E07-4D98-83BF-60C62417C41F}" dt="2020-03-23T10:19:08.898" v="486"/>
          <ac:spMkLst>
            <pc:docMk/>
            <pc:sldMk cId="3507903602" sldId="278"/>
            <ac:spMk id="3" creationId="{44294CAF-4C16-4BD2-BC0E-82ACAEF776DF}"/>
          </ac:spMkLst>
        </pc:spChg>
        <pc:spChg chg="add mod">
          <ac:chgData name="Pascalle Cup" userId="acdf420d-3d1b-463e-9173-44ff0cd1b36a" providerId="ADAL" clId="{66646BDC-2E07-4D98-83BF-60C62417C41F}" dt="2020-03-23T10:10:04.764" v="389" actId="1076"/>
          <ac:spMkLst>
            <pc:docMk/>
            <pc:sldMk cId="3507903602" sldId="278"/>
            <ac:spMk id="5" creationId="{1EC923DD-EB8A-4630-813E-FCC6CB267065}"/>
          </ac:spMkLst>
        </pc:spChg>
        <pc:spChg chg="add del mod">
          <ac:chgData name="Pascalle Cup" userId="acdf420d-3d1b-463e-9173-44ff0cd1b36a" providerId="ADAL" clId="{66646BDC-2E07-4D98-83BF-60C62417C41F}" dt="2020-03-23T10:20:14.100" v="539"/>
          <ac:spMkLst>
            <pc:docMk/>
            <pc:sldMk cId="3507903602" sldId="278"/>
            <ac:spMk id="6" creationId="{892E8A31-4CDF-4DD0-91B6-E1E6BD8549E1}"/>
          </ac:spMkLst>
        </pc:spChg>
        <pc:picChg chg="add del mod">
          <ac:chgData name="Pascalle Cup" userId="acdf420d-3d1b-463e-9173-44ff0cd1b36a" providerId="ADAL" clId="{66646BDC-2E07-4D98-83BF-60C62417C41F}" dt="2020-03-23T10:19:39.411" v="531"/>
          <ac:picMkLst>
            <pc:docMk/>
            <pc:sldMk cId="3507903602" sldId="278"/>
            <ac:picMk id="4" creationId="{A487C517-ED4D-4DA7-B44F-89B96B63DEF7}"/>
          </ac:picMkLst>
        </pc:picChg>
        <pc:picChg chg="add mod">
          <ac:chgData name="Pascalle Cup" userId="acdf420d-3d1b-463e-9173-44ff0cd1b36a" providerId="ADAL" clId="{66646BDC-2E07-4D98-83BF-60C62417C41F}" dt="2020-03-23T10:21:01.381" v="548" actId="1076"/>
          <ac:picMkLst>
            <pc:docMk/>
            <pc:sldMk cId="3507903602" sldId="278"/>
            <ac:picMk id="7" creationId="{466C34F8-AD95-42AC-9A95-557057666C25}"/>
          </ac:picMkLst>
        </pc:picChg>
        <pc:picChg chg="add mod">
          <ac:chgData name="Pascalle Cup" userId="acdf420d-3d1b-463e-9173-44ff0cd1b36a" providerId="ADAL" clId="{66646BDC-2E07-4D98-83BF-60C62417C41F}" dt="2020-03-23T10:22:23.197" v="557" actId="14100"/>
          <ac:picMkLst>
            <pc:docMk/>
            <pc:sldMk cId="3507903602" sldId="278"/>
            <ac:picMk id="8" creationId="{EBE103CD-8102-4B68-8029-AAEDE1567B9B}"/>
          </ac:picMkLst>
        </pc:picChg>
      </pc:sldChg>
      <pc:sldChg chg="addSp modSp add mod setBg">
        <pc:chgData name="Pascalle Cup" userId="acdf420d-3d1b-463e-9173-44ff0cd1b36a" providerId="ADAL" clId="{66646BDC-2E07-4D98-83BF-60C62417C41F}" dt="2020-03-23T10:07:37.161" v="379" actId="27614"/>
        <pc:sldMkLst>
          <pc:docMk/>
          <pc:sldMk cId="559514728" sldId="279"/>
        </pc:sldMkLst>
        <pc:spChg chg="add">
          <ac:chgData name="Pascalle Cup" userId="acdf420d-3d1b-463e-9173-44ff0cd1b36a" providerId="ADAL" clId="{66646BDC-2E07-4D98-83BF-60C62417C41F}" dt="2020-03-23T10:07:33.973" v="378" actId="26606"/>
          <ac:spMkLst>
            <pc:docMk/>
            <pc:sldMk cId="559514728" sldId="279"/>
            <ac:spMk id="7" creationId="{1259A422-0023-4292-8200-E080556F30F9}"/>
          </ac:spMkLst>
        </pc:spChg>
        <pc:spChg chg="add">
          <ac:chgData name="Pascalle Cup" userId="acdf420d-3d1b-463e-9173-44ff0cd1b36a" providerId="ADAL" clId="{66646BDC-2E07-4D98-83BF-60C62417C41F}" dt="2020-03-23T10:07:33.973" v="378" actId="26606"/>
          <ac:spMkLst>
            <pc:docMk/>
            <pc:sldMk cId="559514728" sldId="279"/>
            <ac:spMk id="9" creationId="{A2413CA5-4739-4BC9-8BB3-B0A4928D314F}"/>
          </ac:spMkLst>
        </pc:spChg>
        <pc:picChg chg="add mod">
          <ac:chgData name="Pascalle Cup" userId="acdf420d-3d1b-463e-9173-44ff0cd1b36a" providerId="ADAL" clId="{66646BDC-2E07-4D98-83BF-60C62417C41F}" dt="2020-03-23T10:07:37.161" v="379" actId="27614"/>
          <ac:picMkLst>
            <pc:docMk/>
            <pc:sldMk cId="559514728" sldId="279"/>
            <ac:picMk id="2" creationId="{1AF529D7-8F29-4AB8-A0B6-4B9CD31E78A5}"/>
          </ac:picMkLst>
        </pc:picChg>
      </pc:sldChg>
      <pc:sldChg chg="addSp modSp add">
        <pc:chgData name="Pascalle Cup" userId="acdf420d-3d1b-463e-9173-44ff0cd1b36a" providerId="ADAL" clId="{66646BDC-2E07-4D98-83BF-60C62417C41F}" dt="2020-03-23T10:12:07.095" v="417" actId="207"/>
        <pc:sldMkLst>
          <pc:docMk/>
          <pc:sldMk cId="1474890360" sldId="280"/>
        </pc:sldMkLst>
        <pc:spChg chg="add mod">
          <ac:chgData name="Pascalle Cup" userId="acdf420d-3d1b-463e-9173-44ff0cd1b36a" providerId="ADAL" clId="{66646BDC-2E07-4D98-83BF-60C62417C41F}" dt="2020-03-23T10:12:07.095" v="417" actId="207"/>
          <ac:spMkLst>
            <pc:docMk/>
            <pc:sldMk cId="1474890360" sldId="280"/>
            <ac:spMk id="2" creationId="{8E58E14E-DFAC-4D9C-B378-D90907623516}"/>
          </ac:spMkLst>
        </pc:spChg>
      </pc:sldChg>
      <pc:sldChg chg="addSp delSp modSp add">
        <pc:chgData name="Pascalle Cup" userId="acdf420d-3d1b-463e-9173-44ff0cd1b36a" providerId="ADAL" clId="{66646BDC-2E07-4D98-83BF-60C62417C41F}" dt="2020-03-23T10:33:29.539" v="1536" actId="20577"/>
        <pc:sldMkLst>
          <pc:docMk/>
          <pc:sldMk cId="477446902" sldId="281"/>
        </pc:sldMkLst>
        <pc:spChg chg="mod">
          <ac:chgData name="Pascalle Cup" userId="acdf420d-3d1b-463e-9173-44ff0cd1b36a" providerId="ADAL" clId="{66646BDC-2E07-4D98-83BF-60C62417C41F}" dt="2020-03-23T10:33:29.539" v="1536" actId="20577"/>
          <ac:spMkLst>
            <pc:docMk/>
            <pc:sldMk cId="477446902" sldId="281"/>
            <ac:spMk id="2" creationId="{748AA9BB-F00D-4CA8-AE00-DFDDC161A57C}"/>
          </ac:spMkLst>
        </pc:spChg>
        <pc:spChg chg="del">
          <ac:chgData name="Pascalle Cup" userId="acdf420d-3d1b-463e-9173-44ff0cd1b36a" providerId="ADAL" clId="{66646BDC-2E07-4D98-83BF-60C62417C41F}" dt="2020-03-23T10:13:45.008" v="431"/>
          <ac:spMkLst>
            <pc:docMk/>
            <pc:sldMk cId="477446902" sldId="281"/>
            <ac:spMk id="3" creationId="{FB508DE6-9F63-4488-BDDE-613A8F0D1EDB}"/>
          </ac:spMkLst>
        </pc:spChg>
        <pc:spChg chg="mod">
          <ac:chgData name="Pascalle Cup" userId="acdf420d-3d1b-463e-9173-44ff0cd1b36a" providerId="ADAL" clId="{66646BDC-2E07-4D98-83BF-60C62417C41F}" dt="2020-03-23T10:27:17.742" v="1349" actId="1076"/>
          <ac:spMkLst>
            <pc:docMk/>
            <pc:sldMk cId="477446902" sldId="281"/>
            <ac:spMk id="4" creationId="{97C6B8F1-9A25-4DE0-86C7-D40D30DEB622}"/>
          </ac:spMkLst>
        </pc:spChg>
        <pc:picChg chg="add mod">
          <ac:chgData name="Pascalle Cup" userId="acdf420d-3d1b-463e-9173-44ff0cd1b36a" providerId="ADAL" clId="{66646BDC-2E07-4D98-83BF-60C62417C41F}" dt="2020-03-23T10:13:45.008" v="431"/>
          <ac:picMkLst>
            <pc:docMk/>
            <pc:sldMk cId="477446902" sldId="281"/>
            <ac:picMk id="5" creationId="{C6E04B7E-F828-4DB7-AF5A-E8EF03D57926}"/>
          </ac:picMkLst>
        </pc:picChg>
      </pc:sldChg>
      <pc:sldChg chg="addSp delSp modSp add del mod setBg">
        <pc:chgData name="Pascalle Cup" userId="acdf420d-3d1b-463e-9173-44ff0cd1b36a" providerId="ADAL" clId="{66646BDC-2E07-4D98-83BF-60C62417C41F}" dt="2020-03-23T10:22:03.698" v="553" actId="47"/>
        <pc:sldMkLst>
          <pc:docMk/>
          <pc:sldMk cId="2250416470" sldId="282"/>
        </pc:sldMkLst>
        <pc:spChg chg="add del">
          <ac:chgData name="Pascalle Cup" userId="acdf420d-3d1b-463e-9173-44ff0cd1b36a" providerId="ADAL" clId="{66646BDC-2E07-4D98-83BF-60C62417C41F}" dt="2020-03-23T10:19:01.297" v="485" actId="26606"/>
          <ac:spMkLst>
            <pc:docMk/>
            <pc:sldMk cId="2250416470" sldId="282"/>
            <ac:spMk id="7" creationId="{1259A422-0023-4292-8200-E080556F30F9}"/>
          </ac:spMkLst>
        </pc:spChg>
        <pc:spChg chg="add del">
          <ac:chgData name="Pascalle Cup" userId="acdf420d-3d1b-463e-9173-44ff0cd1b36a" providerId="ADAL" clId="{66646BDC-2E07-4D98-83BF-60C62417C41F}" dt="2020-03-23T10:19:01.297" v="485" actId="26606"/>
          <ac:spMkLst>
            <pc:docMk/>
            <pc:sldMk cId="2250416470" sldId="282"/>
            <ac:spMk id="9" creationId="{A2413CA5-4739-4BC9-8BB3-B0A4928D314F}"/>
          </ac:spMkLst>
        </pc:spChg>
        <pc:spChg chg="add del">
          <ac:chgData name="Pascalle Cup" userId="acdf420d-3d1b-463e-9173-44ff0cd1b36a" providerId="ADAL" clId="{66646BDC-2E07-4D98-83BF-60C62417C41F}" dt="2020-03-23T10:18:54.572" v="476" actId="26606"/>
          <ac:spMkLst>
            <pc:docMk/>
            <pc:sldMk cId="2250416470" sldId="282"/>
            <ac:spMk id="14" creationId="{A4308965-434A-4011-8316-8ABEFFED04CD}"/>
          </ac:spMkLst>
        </pc:spChg>
        <pc:spChg chg="add del">
          <ac:chgData name="Pascalle Cup" userId="acdf420d-3d1b-463e-9173-44ff0cd1b36a" providerId="ADAL" clId="{66646BDC-2E07-4D98-83BF-60C62417C41F}" dt="2020-03-23T10:18:54.572" v="476" actId="26606"/>
          <ac:spMkLst>
            <pc:docMk/>
            <pc:sldMk cId="2250416470" sldId="282"/>
            <ac:spMk id="16" creationId="{1C910B0D-8E24-46E7-93D7-329948C60D98}"/>
          </ac:spMkLst>
        </pc:spChg>
        <pc:spChg chg="add del">
          <ac:chgData name="Pascalle Cup" userId="acdf420d-3d1b-463e-9173-44ff0cd1b36a" providerId="ADAL" clId="{66646BDC-2E07-4D98-83BF-60C62417C41F}" dt="2020-03-23T10:18:54.572" v="476" actId="26606"/>
          <ac:spMkLst>
            <pc:docMk/>
            <pc:sldMk cId="2250416470" sldId="282"/>
            <ac:spMk id="18" creationId="{FF215A71-CFAF-4964-A613-D07F75FC1A61}"/>
          </ac:spMkLst>
        </pc:spChg>
        <pc:spChg chg="add del">
          <ac:chgData name="Pascalle Cup" userId="acdf420d-3d1b-463e-9173-44ff0cd1b36a" providerId="ADAL" clId="{66646BDC-2E07-4D98-83BF-60C62417C41F}" dt="2020-03-23T10:18:56.211" v="478" actId="26606"/>
          <ac:spMkLst>
            <pc:docMk/>
            <pc:sldMk cId="2250416470" sldId="282"/>
            <ac:spMk id="20" creationId="{57886309-8F28-488F-8BA9-0BF7494C8DDC}"/>
          </ac:spMkLst>
        </pc:spChg>
        <pc:spChg chg="add del">
          <ac:chgData name="Pascalle Cup" userId="acdf420d-3d1b-463e-9173-44ff0cd1b36a" providerId="ADAL" clId="{66646BDC-2E07-4D98-83BF-60C62417C41F}" dt="2020-03-23T10:18:56.211" v="478" actId="26606"/>
          <ac:spMkLst>
            <pc:docMk/>
            <pc:sldMk cId="2250416470" sldId="282"/>
            <ac:spMk id="21" creationId="{10D5ABE4-8A47-4A84-9DB4-CCB7A3D42258}"/>
          </ac:spMkLst>
        </pc:spChg>
        <pc:spChg chg="add del">
          <ac:chgData name="Pascalle Cup" userId="acdf420d-3d1b-463e-9173-44ff0cd1b36a" providerId="ADAL" clId="{66646BDC-2E07-4D98-83BF-60C62417C41F}" dt="2020-03-23T10:18:56.211" v="478" actId="26606"/>
          <ac:spMkLst>
            <pc:docMk/>
            <pc:sldMk cId="2250416470" sldId="282"/>
            <ac:spMk id="22" creationId="{D8EB06DC-2D36-4101-B5B2-45B5B1EEC588}"/>
          </ac:spMkLst>
        </pc:spChg>
        <pc:spChg chg="add del">
          <ac:chgData name="Pascalle Cup" userId="acdf420d-3d1b-463e-9173-44ff0cd1b36a" providerId="ADAL" clId="{66646BDC-2E07-4D98-83BF-60C62417C41F}" dt="2020-03-23T10:18:58.460" v="480" actId="26606"/>
          <ac:spMkLst>
            <pc:docMk/>
            <pc:sldMk cId="2250416470" sldId="282"/>
            <ac:spMk id="24" creationId="{B8A8737F-8ADA-46A0-949E-74C59E8E2CF9}"/>
          </ac:spMkLst>
        </pc:spChg>
        <pc:spChg chg="add del">
          <ac:chgData name="Pascalle Cup" userId="acdf420d-3d1b-463e-9173-44ff0cd1b36a" providerId="ADAL" clId="{66646BDC-2E07-4D98-83BF-60C62417C41F}" dt="2020-03-23T10:18:58.460" v="480" actId="26606"/>
          <ac:spMkLst>
            <pc:docMk/>
            <pc:sldMk cId="2250416470" sldId="282"/>
            <ac:spMk id="25" creationId="{02149568-AD40-4185-9583-472DC9B5DA4E}"/>
          </ac:spMkLst>
        </pc:spChg>
        <pc:spChg chg="add del">
          <ac:chgData name="Pascalle Cup" userId="acdf420d-3d1b-463e-9173-44ff0cd1b36a" providerId="ADAL" clId="{66646BDC-2E07-4D98-83BF-60C62417C41F}" dt="2020-03-23T10:18:58.460" v="480" actId="26606"/>
          <ac:spMkLst>
            <pc:docMk/>
            <pc:sldMk cId="2250416470" sldId="282"/>
            <ac:spMk id="26" creationId="{840B283A-0C00-4360-AFE9-36C74D1C6924}"/>
          </ac:spMkLst>
        </pc:spChg>
        <pc:spChg chg="add del mod">
          <ac:chgData name="Pascalle Cup" userId="acdf420d-3d1b-463e-9173-44ff0cd1b36a" providerId="ADAL" clId="{66646BDC-2E07-4D98-83BF-60C62417C41F}" dt="2020-03-23T10:20:13.525" v="538"/>
          <ac:spMkLst>
            <pc:docMk/>
            <pc:sldMk cId="2250416470" sldId="282"/>
            <ac:spMk id="27" creationId="{D2F271AE-19DD-4AF6-9701-8EDE4AD1E444}"/>
          </ac:spMkLst>
        </pc:spChg>
        <pc:spChg chg="add del">
          <ac:chgData name="Pascalle Cup" userId="acdf420d-3d1b-463e-9173-44ff0cd1b36a" providerId="ADAL" clId="{66646BDC-2E07-4D98-83BF-60C62417C41F}" dt="2020-03-23T10:18:59.469" v="482" actId="26606"/>
          <ac:spMkLst>
            <pc:docMk/>
            <pc:sldMk cId="2250416470" sldId="282"/>
            <ac:spMk id="28" creationId="{278DC973-8559-44F6-AD04-3E2799458E57}"/>
          </ac:spMkLst>
        </pc:spChg>
        <pc:spChg chg="add del">
          <ac:chgData name="Pascalle Cup" userId="acdf420d-3d1b-463e-9173-44ff0cd1b36a" providerId="ADAL" clId="{66646BDC-2E07-4D98-83BF-60C62417C41F}" dt="2020-03-23T10:18:59.469" v="482" actId="26606"/>
          <ac:spMkLst>
            <pc:docMk/>
            <pc:sldMk cId="2250416470" sldId="282"/>
            <ac:spMk id="29" creationId="{3DE1742C-5A34-47A6-B006-2F4028B6F44C}"/>
          </ac:spMkLst>
        </pc:spChg>
        <pc:spChg chg="add del">
          <ac:chgData name="Pascalle Cup" userId="acdf420d-3d1b-463e-9173-44ff0cd1b36a" providerId="ADAL" clId="{66646BDC-2E07-4D98-83BF-60C62417C41F}" dt="2020-03-23T10:18:59.469" v="482" actId="26606"/>
          <ac:spMkLst>
            <pc:docMk/>
            <pc:sldMk cId="2250416470" sldId="282"/>
            <ac:spMk id="30" creationId="{B65FF912-3705-4A0F-A1BA-C6C2343E4708}"/>
          </ac:spMkLst>
        </pc:spChg>
        <pc:spChg chg="add del">
          <ac:chgData name="Pascalle Cup" userId="acdf420d-3d1b-463e-9173-44ff0cd1b36a" providerId="ADAL" clId="{66646BDC-2E07-4D98-83BF-60C62417C41F}" dt="2020-03-23T10:19:01.276" v="484" actId="26606"/>
          <ac:spMkLst>
            <pc:docMk/>
            <pc:sldMk cId="2250416470" sldId="282"/>
            <ac:spMk id="32" creationId="{5E22EDAF-5B6B-4EDA-874A-D2323A56311E}"/>
          </ac:spMkLst>
        </pc:spChg>
        <pc:spChg chg="add del">
          <ac:chgData name="Pascalle Cup" userId="acdf420d-3d1b-463e-9173-44ff0cd1b36a" providerId="ADAL" clId="{66646BDC-2E07-4D98-83BF-60C62417C41F}" dt="2020-03-23T10:19:01.276" v="484" actId="26606"/>
          <ac:spMkLst>
            <pc:docMk/>
            <pc:sldMk cId="2250416470" sldId="282"/>
            <ac:spMk id="33" creationId="{447093E9-0FF5-4C8A-87CA-1A77A8A8AAD6}"/>
          </ac:spMkLst>
        </pc:spChg>
        <pc:spChg chg="add del">
          <ac:chgData name="Pascalle Cup" userId="acdf420d-3d1b-463e-9173-44ff0cd1b36a" providerId="ADAL" clId="{66646BDC-2E07-4D98-83BF-60C62417C41F}" dt="2020-03-23T10:19:01.276" v="484" actId="26606"/>
          <ac:spMkLst>
            <pc:docMk/>
            <pc:sldMk cId="2250416470" sldId="282"/>
            <ac:spMk id="34" creationId="{1531B9EF-E1F9-40FE-9CC0-C4C5F70253C7}"/>
          </ac:spMkLst>
        </pc:spChg>
        <pc:spChg chg="add del">
          <ac:chgData name="Pascalle Cup" userId="acdf420d-3d1b-463e-9173-44ff0cd1b36a" providerId="ADAL" clId="{66646BDC-2E07-4D98-83BF-60C62417C41F}" dt="2020-03-23T10:19:01.276" v="484" actId="26606"/>
          <ac:spMkLst>
            <pc:docMk/>
            <pc:sldMk cId="2250416470" sldId="282"/>
            <ac:spMk id="35" creationId="{A8457049-EBE6-4D4A-9603-74419DBBE784}"/>
          </ac:spMkLst>
        </pc:spChg>
        <pc:spChg chg="add del">
          <ac:chgData name="Pascalle Cup" userId="acdf420d-3d1b-463e-9173-44ff0cd1b36a" providerId="ADAL" clId="{66646BDC-2E07-4D98-83BF-60C62417C41F}" dt="2020-03-23T10:19:01.276" v="484" actId="26606"/>
          <ac:spMkLst>
            <pc:docMk/>
            <pc:sldMk cId="2250416470" sldId="282"/>
            <ac:spMk id="36" creationId="{D54EC586-DBC6-420F-A910-59AC50ABF982}"/>
          </ac:spMkLst>
        </pc:spChg>
        <pc:spChg chg="add">
          <ac:chgData name="Pascalle Cup" userId="acdf420d-3d1b-463e-9173-44ff0cd1b36a" providerId="ADAL" clId="{66646BDC-2E07-4D98-83BF-60C62417C41F}" dt="2020-03-23T10:19:01.297" v="485" actId="26606"/>
          <ac:spMkLst>
            <pc:docMk/>
            <pc:sldMk cId="2250416470" sldId="282"/>
            <ac:spMk id="38" creationId="{B8A8737F-8ADA-46A0-949E-74C59E8E2CF9}"/>
          </ac:spMkLst>
        </pc:spChg>
        <pc:spChg chg="add">
          <ac:chgData name="Pascalle Cup" userId="acdf420d-3d1b-463e-9173-44ff0cd1b36a" providerId="ADAL" clId="{66646BDC-2E07-4D98-83BF-60C62417C41F}" dt="2020-03-23T10:19:01.297" v="485" actId="26606"/>
          <ac:spMkLst>
            <pc:docMk/>
            <pc:sldMk cId="2250416470" sldId="282"/>
            <ac:spMk id="39" creationId="{02149568-AD40-4185-9583-472DC9B5DA4E}"/>
          </ac:spMkLst>
        </pc:spChg>
        <pc:spChg chg="add">
          <ac:chgData name="Pascalle Cup" userId="acdf420d-3d1b-463e-9173-44ff0cd1b36a" providerId="ADAL" clId="{66646BDC-2E07-4D98-83BF-60C62417C41F}" dt="2020-03-23T10:19:01.297" v="485" actId="26606"/>
          <ac:spMkLst>
            <pc:docMk/>
            <pc:sldMk cId="2250416470" sldId="282"/>
            <ac:spMk id="40" creationId="{840B283A-0C00-4360-AFE9-36C74D1C6924}"/>
          </ac:spMkLst>
        </pc:spChg>
        <pc:picChg chg="add del mod ord">
          <ac:chgData name="Pascalle Cup" userId="acdf420d-3d1b-463e-9173-44ff0cd1b36a" providerId="ADAL" clId="{66646BDC-2E07-4D98-83BF-60C62417C41F}" dt="2020-03-23T10:20:36.817" v="543"/>
          <ac:picMkLst>
            <pc:docMk/>
            <pc:sldMk cId="2250416470" sldId="282"/>
            <ac:picMk id="2" creationId="{8F1CB320-160F-472F-9208-F06EC8E3EE47}"/>
          </ac:picMkLst>
        </pc:picChg>
        <pc:picChg chg="add del mod">
          <ac:chgData name="Pascalle Cup" userId="acdf420d-3d1b-463e-9173-44ff0cd1b36a" providerId="ADAL" clId="{66646BDC-2E07-4D98-83BF-60C62417C41F}" dt="2020-03-23T10:20:28.151" v="540"/>
          <ac:picMkLst>
            <pc:docMk/>
            <pc:sldMk cId="2250416470" sldId="282"/>
            <ac:picMk id="3" creationId="{01520916-6E4E-4FB4-B5CD-6A953AFBAF17}"/>
          </ac:picMkLst>
        </pc:picChg>
      </pc:sldChg>
      <pc:sldChg chg="addSp delSp modSp add mod setBg">
        <pc:chgData name="Pascalle Cup" userId="acdf420d-3d1b-463e-9173-44ff0cd1b36a" providerId="ADAL" clId="{66646BDC-2E07-4D98-83BF-60C62417C41F}" dt="2020-03-23T10:18:09.685" v="473" actId="26606"/>
        <pc:sldMkLst>
          <pc:docMk/>
          <pc:sldMk cId="2974667619" sldId="283"/>
        </pc:sldMkLst>
        <pc:spChg chg="add mod">
          <ac:chgData name="Pascalle Cup" userId="acdf420d-3d1b-463e-9173-44ff0cd1b36a" providerId="ADAL" clId="{66646BDC-2E07-4D98-83BF-60C62417C41F}" dt="2020-03-23T10:18:09.685" v="473" actId="26606"/>
          <ac:spMkLst>
            <pc:docMk/>
            <pc:sldMk cId="2974667619" sldId="283"/>
            <ac:spMk id="3" creationId="{161698F1-7B80-4F33-877B-159C5B36C5EE}"/>
          </ac:spMkLst>
        </pc:spChg>
        <pc:spChg chg="add del">
          <ac:chgData name="Pascalle Cup" userId="acdf420d-3d1b-463e-9173-44ff0cd1b36a" providerId="ADAL" clId="{66646BDC-2E07-4D98-83BF-60C62417C41F}" dt="2020-03-23T10:17:34.018" v="438" actId="26606"/>
          <ac:spMkLst>
            <pc:docMk/>
            <pc:sldMk cId="2974667619" sldId="283"/>
            <ac:spMk id="7" creationId="{587D26DA-9773-4A0E-B213-DDF20A1F1F27}"/>
          </ac:spMkLst>
        </pc:spChg>
        <pc:spChg chg="add del">
          <ac:chgData name="Pascalle Cup" userId="acdf420d-3d1b-463e-9173-44ff0cd1b36a" providerId="ADAL" clId="{66646BDC-2E07-4D98-83BF-60C62417C41F}" dt="2020-03-23T10:17:35.737" v="440" actId="26606"/>
          <ac:spMkLst>
            <pc:docMk/>
            <pc:sldMk cId="2974667619" sldId="283"/>
            <ac:spMk id="9" creationId="{6B5E8ED2-C3EC-40AD-BDB9-27E589B52DAA}"/>
          </ac:spMkLst>
        </pc:spChg>
        <pc:spChg chg="add del">
          <ac:chgData name="Pascalle Cup" userId="acdf420d-3d1b-463e-9173-44ff0cd1b36a" providerId="ADAL" clId="{66646BDC-2E07-4D98-83BF-60C62417C41F}" dt="2020-03-23T10:17:35.737" v="440" actId="26606"/>
          <ac:spMkLst>
            <pc:docMk/>
            <pc:sldMk cId="2974667619" sldId="283"/>
            <ac:spMk id="10" creationId="{00C418F9-B1A3-4097-9C97-E1C9F3149701}"/>
          </ac:spMkLst>
        </pc:spChg>
        <pc:spChg chg="add del">
          <ac:chgData name="Pascalle Cup" userId="acdf420d-3d1b-463e-9173-44ff0cd1b36a" providerId="ADAL" clId="{66646BDC-2E07-4D98-83BF-60C62417C41F}" dt="2020-03-23T10:18:09.685" v="473" actId="26606"/>
          <ac:spMkLst>
            <pc:docMk/>
            <pc:sldMk cId="2974667619" sldId="283"/>
            <ac:spMk id="12" creationId="{587D26DA-9773-4A0E-B213-DDF20A1F1F27}"/>
          </ac:spMkLst>
        </pc:spChg>
        <pc:spChg chg="add del">
          <ac:chgData name="Pascalle Cup" userId="acdf420d-3d1b-463e-9173-44ff0cd1b36a" providerId="ADAL" clId="{66646BDC-2E07-4D98-83BF-60C62417C41F}" dt="2020-03-23T10:18:08.310" v="470" actId="26606"/>
          <ac:spMkLst>
            <pc:docMk/>
            <pc:sldMk cId="2974667619" sldId="283"/>
            <ac:spMk id="17" creationId="{E6C8E6EB-4C59-429B-97E4-72A058CFC4FB}"/>
          </ac:spMkLst>
        </pc:spChg>
        <pc:spChg chg="add del">
          <ac:chgData name="Pascalle Cup" userId="acdf420d-3d1b-463e-9173-44ff0cd1b36a" providerId="ADAL" clId="{66646BDC-2E07-4D98-83BF-60C62417C41F}" dt="2020-03-23T10:18:08.310" v="470" actId="26606"/>
          <ac:spMkLst>
            <pc:docMk/>
            <pc:sldMk cId="2974667619" sldId="283"/>
            <ac:spMk id="19" creationId="{B5B90362-AFCC-46A9-B41C-A257A8C5B314}"/>
          </ac:spMkLst>
        </pc:spChg>
        <pc:spChg chg="add del">
          <ac:chgData name="Pascalle Cup" userId="acdf420d-3d1b-463e-9173-44ff0cd1b36a" providerId="ADAL" clId="{66646BDC-2E07-4D98-83BF-60C62417C41F}" dt="2020-03-23T10:18:08.310" v="470" actId="26606"/>
          <ac:spMkLst>
            <pc:docMk/>
            <pc:sldMk cId="2974667619" sldId="283"/>
            <ac:spMk id="21" creationId="{F71EF7F1-38BA-471D-8CD4-2A9AE8E35527}"/>
          </ac:spMkLst>
        </pc:spChg>
        <pc:spChg chg="add del">
          <ac:chgData name="Pascalle Cup" userId="acdf420d-3d1b-463e-9173-44ff0cd1b36a" providerId="ADAL" clId="{66646BDC-2E07-4D98-83BF-60C62417C41F}" dt="2020-03-23T10:18:08.310" v="470" actId="26606"/>
          <ac:spMkLst>
            <pc:docMk/>
            <pc:sldMk cId="2974667619" sldId="283"/>
            <ac:spMk id="23" creationId="{C0524398-BFB4-4C4A-8317-83B8729F9B26}"/>
          </ac:spMkLst>
        </pc:spChg>
        <pc:spChg chg="add del">
          <ac:chgData name="Pascalle Cup" userId="acdf420d-3d1b-463e-9173-44ff0cd1b36a" providerId="ADAL" clId="{66646BDC-2E07-4D98-83BF-60C62417C41F}" dt="2020-03-23T10:18:08.310" v="470" actId="26606"/>
          <ac:spMkLst>
            <pc:docMk/>
            <pc:sldMk cId="2974667619" sldId="283"/>
            <ac:spMk id="25" creationId="{42D4960A-896E-4F6B-BF65-B4662AC9DEB6}"/>
          </ac:spMkLst>
        </pc:spChg>
        <pc:spChg chg="add del">
          <ac:chgData name="Pascalle Cup" userId="acdf420d-3d1b-463e-9173-44ff0cd1b36a" providerId="ADAL" clId="{66646BDC-2E07-4D98-83BF-60C62417C41F}" dt="2020-03-23T10:18:08.310" v="470" actId="26606"/>
          <ac:spMkLst>
            <pc:docMk/>
            <pc:sldMk cId="2974667619" sldId="283"/>
            <ac:spMk id="27" creationId="{5684944A-8803-462C-84C5-4576C56A7758}"/>
          </ac:spMkLst>
        </pc:spChg>
        <pc:spChg chg="add del">
          <ac:chgData name="Pascalle Cup" userId="acdf420d-3d1b-463e-9173-44ff0cd1b36a" providerId="ADAL" clId="{66646BDC-2E07-4D98-83BF-60C62417C41F}" dt="2020-03-23T10:18:08.310" v="470" actId="26606"/>
          <ac:spMkLst>
            <pc:docMk/>
            <pc:sldMk cId="2974667619" sldId="283"/>
            <ac:spMk id="29" creationId="{E07F3B49-8C20-42F5-831D-59306D05F667}"/>
          </ac:spMkLst>
        </pc:spChg>
        <pc:spChg chg="add del">
          <ac:chgData name="Pascalle Cup" userId="acdf420d-3d1b-463e-9173-44ff0cd1b36a" providerId="ADAL" clId="{66646BDC-2E07-4D98-83BF-60C62417C41F}" dt="2020-03-23T10:18:09.646" v="472" actId="26606"/>
          <ac:spMkLst>
            <pc:docMk/>
            <pc:sldMk cId="2974667619" sldId="283"/>
            <ac:spMk id="31" creationId="{72B4ED93-D6A4-4A1D-9CA7-A0549AB6D402}"/>
          </ac:spMkLst>
        </pc:spChg>
        <pc:spChg chg="add del">
          <ac:chgData name="Pascalle Cup" userId="acdf420d-3d1b-463e-9173-44ff0cd1b36a" providerId="ADAL" clId="{66646BDC-2E07-4D98-83BF-60C62417C41F}" dt="2020-03-23T10:18:09.646" v="472" actId="26606"/>
          <ac:spMkLst>
            <pc:docMk/>
            <pc:sldMk cId="2974667619" sldId="283"/>
            <ac:spMk id="32" creationId="{E6C8E6EB-4C59-429B-97E4-72A058CFC4FB}"/>
          </ac:spMkLst>
        </pc:spChg>
        <pc:spChg chg="add del">
          <ac:chgData name="Pascalle Cup" userId="acdf420d-3d1b-463e-9173-44ff0cd1b36a" providerId="ADAL" clId="{66646BDC-2E07-4D98-83BF-60C62417C41F}" dt="2020-03-23T10:18:09.646" v="472" actId="26606"/>
          <ac:spMkLst>
            <pc:docMk/>
            <pc:sldMk cId="2974667619" sldId="283"/>
            <ac:spMk id="33" creationId="{A9C7CFDB-8577-4539-8795-F8B34A3075B2}"/>
          </ac:spMkLst>
        </pc:spChg>
        <pc:spChg chg="add del">
          <ac:chgData name="Pascalle Cup" userId="acdf420d-3d1b-463e-9173-44ff0cd1b36a" providerId="ADAL" clId="{66646BDC-2E07-4D98-83BF-60C62417C41F}" dt="2020-03-23T10:18:09.646" v="472" actId="26606"/>
          <ac:spMkLst>
            <pc:docMk/>
            <pc:sldMk cId="2974667619" sldId="283"/>
            <ac:spMk id="34" creationId="{B5B90362-AFCC-46A9-B41C-A257A8C5B314}"/>
          </ac:spMkLst>
        </pc:spChg>
        <pc:spChg chg="add del">
          <ac:chgData name="Pascalle Cup" userId="acdf420d-3d1b-463e-9173-44ff0cd1b36a" providerId="ADAL" clId="{66646BDC-2E07-4D98-83BF-60C62417C41F}" dt="2020-03-23T10:18:09.646" v="472" actId="26606"/>
          <ac:spMkLst>
            <pc:docMk/>
            <pc:sldMk cId="2974667619" sldId="283"/>
            <ac:spMk id="35" creationId="{F71EF7F1-38BA-471D-8CD4-2A9AE8E35527}"/>
          </ac:spMkLst>
        </pc:spChg>
        <pc:spChg chg="add del">
          <ac:chgData name="Pascalle Cup" userId="acdf420d-3d1b-463e-9173-44ff0cd1b36a" providerId="ADAL" clId="{66646BDC-2E07-4D98-83BF-60C62417C41F}" dt="2020-03-23T10:18:09.646" v="472" actId="26606"/>
          <ac:spMkLst>
            <pc:docMk/>
            <pc:sldMk cId="2974667619" sldId="283"/>
            <ac:spMk id="36" creationId="{C0524398-BFB4-4C4A-8317-83B8729F9B26}"/>
          </ac:spMkLst>
        </pc:spChg>
        <pc:spChg chg="add del">
          <ac:chgData name="Pascalle Cup" userId="acdf420d-3d1b-463e-9173-44ff0cd1b36a" providerId="ADAL" clId="{66646BDC-2E07-4D98-83BF-60C62417C41F}" dt="2020-03-23T10:18:09.646" v="472" actId="26606"/>
          <ac:spMkLst>
            <pc:docMk/>
            <pc:sldMk cId="2974667619" sldId="283"/>
            <ac:spMk id="37" creationId="{386191B5-2583-4B3E-B008-3E5A37614715}"/>
          </ac:spMkLst>
        </pc:spChg>
        <pc:spChg chg="add del">
          <ac:chgData name="Pascalle Cup" userId="acdf420d-3d1b-463e-9173-44ff0cd1b36a" providerId="ADAL" clId="{66646BDC-2E07-4D98-83BF-60C62417C41F}" dt="2020-03-23T10:18:09.646" v="472" actId="26606"/>
          <ac:spMkLst>
            <pc:docMk/>
            <pc:sldMk cId="2974667619" sldId="283"/>
            <ac:spMk id="38" creationId="{295C4DB5-1B45-490F-A51B-23C9B9A433C2}"/>
          </ac:spMkLst>
        </pc:spChg>
        <pc:spChg chg="add del">
          <ac:chgData name="Pascalle Cup" userId="acdf420d-3d1b-463e-9173-44ff0cd1b36a" providerId="ADAL" clId="{66646BDC-2E07-4D98-83BF-60C62417C41F}" dt="2020-03-23T10:18:09.646" v="472" actId="26606"/>
          <ac:spMkLst>
            <pc:docMk/>
            <pc:sldMk cId="2974667619" sldId="283"/>
            <ac:spMk id="39" creationId="{63C20DDE-67DF-47CA-B658-875EA5D810BA}"/>
          </ac:spMkLst>
        </pc:spChg>
        <pc:spChg chg="add">
          <ac:chgData name="Pascalle Cup" userId="acdf420d-3d1b-463e-9173-44ff0cd1b36a" providerId="ADAL" clId="{66646BDC-2E07-4D98-83BF-60C62417C41F}" dt="2020-03-23T10:18:09.685" v="473" actId="26606"/>
          <ac:spMkLst>
            <pc:docMk/>
            <pc:sldMk cId="2974667619" sldId="283"/>
            <ac:spMk id="41" creationId="{DD651B61-325E-4E73-8445-38B0DE8AAAB6}"/>
          </ac:spMkLst>
        </pc:spChg>
        <pc:spChg chg="add">
          <ac:chgData name="Pascalle Cup" userId="acdf420d-3d1b-463e-9173-44ff0cd1b36a" providerId="ADAL" clId="{66646BDC-2E07-4D98-83BF-60C62417C41F}" dt="2020-03-23T10:18:09.685" v="473" actId="26606"/>
          <ac:spMkLst>
            <pc:docMk/>
            <pc:sldMk cId="2974667619" sldId="283"/>
            <ac:spMk id="42" creationId="{B42E5253-D3AC-4AC2-B766-8B34F13C2F5E}"/>
          </ac:spMkLst>
        </pc:spChg>
        <pc:spChg chg="add">
          <ac:chgData name="Pascalle Cup" userId="acdf420d-3d1b-463e-9173-44ff0cd1b36a" providerId="ADAL" clId="{66646BDC-2E07-4D98-83BF-60C62417C41F}" dt="2020-03-23T10:18:09.685" v="473" actId="26606"/>
          <ac:spMkLst>
            <pc:docMk/>
            <pc:sldMk cId="2974667619" sldId="283"/>
            <ac:spMk id="43" creationId="{10AE8D57-436A-4073-9A75-15BB5949F8B4}"/>
          </ac:spMkLst>
        </pc:spChg>
        <pc:spChg chg="add">
          <ac:chgData name="Pascalle Cup" userId="acdf420d-3d1b-463e-9173-44ff0cd1b36a" providerId="ADAL" clId="{66646BDC-2E07-4D98-83BF-60C62417C41F}" dt="2020-03-23T10:18:09.685" v="473" actId="26606"/>
          <ac:spMkLst>
            <pc:docMk/>
            <pc:sldMk cId="2974667619" sldId="283"/>
            <ac:spMk id="44" creationId="{E2852671-8EB6-4EAF-8AF8-65CF3FD66456}"/>
          </ac:spMkLst>
        </pc:spChg>
        <pc:spChg chg="add">
          <ac:chgData name="Pascalle Cup" userId="acdf420d-3d1b-463e-9173-44ff0cd1b36a" providerId="ADAL" clId="{66646BDC-2E07-4D98-83BF-60C62417C41F}" dt="2020-03-23T10:18:09.685" v="473" actId="26606"/>
          <ac:spMkLst>
            <pc:docMk/>
            <pc:sldMk cId="2974667619" sldId="283"/>
            <ac:spMk id="45" creationId="{7C427EA3-1645-4B27-A5C2-55E8E24C665F}"/>
          </ac:spMkLst>
        </pc:spChg>
        <pc:spChg chg="add">
          <ac:chgData name="Pascalle Cup" userId="acdf420d-3d1b-463e-9173-44ff0cd1b36a" providerId="ADAL" clId="{66646BDC-2E07-4D98-83BF-60C62417C41F}" dt="2020-03-23T10:18:09.685" v="473" actId="26606"/>
          <ac:spMkLst>
            <pc:docMk/>
            <pc:sldMk cId="2974667619" sldId="283"/>
            <ac:spMk id="46" creationId="{885CDBF6-7B87-4A58-92CA-E887CA36AF04}"/>
          </ac:spMkLst>
        </pc:spChg>
        <pc:spChg chg="add">
          <ac:chgData name="Pascalle Cup" userId="acdf420d-3d1b-463e-9173-44ff0cd1b36a" providerId="ADAL" clId="{66646BDC-2E07-4D98-83BF-60C62417C41F}" dt="2020-03-23T10:18:09.685" v="473" actId="26606"/>
          <ac:spMkLst>
            <pc:docMk/>
            <pc:sldMk cId="2974667619" sldId="283"/>
            <ac:spMk id="47" creationId="{6BFF2B2E-1CF1-403F-BB44-3F9C3E7F67FF}"/>
          </ac:spMkLst>
        </pc:spChg>
        <pc:spChg chg="add">
          <ac:chgData name="Pascalle Cup" userId="acdf420d-3d1b-463e-9173-44ff0cd1b36a" providerId="ADAL" clId="{66646BDC-2E07-4D98-83BF-60C62417C41F}" dt="2020-03-23T10:18:09.685" v="473" actId="26606"/>
          <ac:spMkLst>
            <pc:docMk/>
            <pc:sldMk cId="2974667619" sldId="283"/>
            <ac:spMk id="48" creationId="{9D8B4D3C-0DE0-43B9-B032-32B536B96D02}"/>
          </ac:spMkLst>
        </pc:spChg>
        <pc:spChg chg="add">
          <ac:chgData name="Pascalle Cup" userId="acdf420d-3d1b-463e-9173-44ff0cd1b36a" providerId="ADAL" clId="{66646BDC-2E07-4D98-83BF-60C62417C41F}" dt="2020-03-23T10:18:09.685" v="473" actId="26606"/>
          <ac:spMkLst>
            <pc:docMk/>
            <pc:sldMk cId="2974667619" sldId="283"/>
            <ac:spMk id="49" creationId="{707788D3-E467-4E25-A5E9-FD41795BD551}"/>
          </ac:spMkLst>
        </pc:spChg>
        <pc:picChg chg="add mod">
          <ac:chgData name="Pascalle Cup" userId="acdf420d-3d1b-463e-9173-44ff0cd1b36a" providerId="ADAL" clId="{66646BDC-2E07-4D98-83BF-60C62417C41F}" dt="2020-03-23T10:18:09.685" v="473" actId="26606"/>
          <ac:picMkLst>
            <pc:docMk/>
            <pc:sldMk cId="2974667619" sldId="283"/>
            <ac:picMk id="2" creationId="{1E0A0ED3-703B-4872-9AAE-E2584ED0CA33}"/>
          </ac:picMkLst>
        </pc:picChg>
      </pc:sldChg>
      <pc:sldChg chg="addSp modSp add">
        <pc:chgData name="Pascalle Cup" userId="acdf420d-3d1b-463e-9173-44ff0cd1b36a" providerId="ADAL" clId="{66646BDC-2E07-4D98-83BF-60C62417C41F}" dt="2020-03-23T10:22:14.173" v="556" actId="1076"/>
        <pc:sldMkLst>
          <pc:docMk/>
          <pc:sldMk cId="1633368886" sldId="284"/>
        </pc:sldMkLst>
        <pc:spChg chg="mod">
          <ac:chgData name="Pascalle Cup" userId="acdf420d-3d1b-463e-9173-44ff0cd1b36a" providerId="ADAL" clId="{66646BDC-2E07-4D98-83BF-60C62417C41F}" dt="2020-03-23T10:22:09.325" v="554" actId="1076"/>
          <ac:spMkLst>
            <pc:docMk/>
            <pc:sldMk cId="1633368886" sldId="284"/>
            <ac:spMk id="2" creationId="{C59BA7EB-DEB8-494D-B0B3-F9836758AD4D}"/>
          </ac:spMkLst>
        </pc:spChg>
        <pc:picChg chg="add mod">
          <ac:chgData name="Pascalle Cup" userId="acdf420d-3d1b-463e-9173-44ff0cd1b36a" providerId="ADAL" clId="{66646BDC-2E07-4D98-83BF-60C62417C41F}" dt="2020-03-23T10:22:11.901" v="555" actId="1076"/>
          <ac:picMkLst>
            <pc:docMk/>
            <pc:sldMk cId="1633368886" sldId="284"/>
            <ac:picMk id="3" creationId="{67535903-4AB7-4CBC-9AB9-381AB6FA18B1}"/>
          </ac:picMkLst>
        </pc:picChg>
        <pc:picChg chg="add mod">
          <ac:chgData name="Pascalle Cup" userId="acdf420d-3d1b-463e-9173-44ff0cd1b36a" providerId="ADAL" clId="{66646BDC-2E07-4D98-83BF-60C62417C41F}" dt="2020-03-23T10:22:14.173" v="556" actId="1076"/>
          <ac:picMkLst>
            <pc:docMk/>
            <pc:sldMk cId="1633368886" sldId="284"/>
            <ac:picMk id="4" creationId="{7FB32ADE-CF1A-4043-BB76-69DCD5392781}"/>
          </ac:picMkLst>
        </pc:picChg>
      </pc:sldChg>
      <pc:sldChg chg="addSp modSp add mod setBg">
        <pc:chgData name="Pascalle Cup" userId="acdf420d-3d1b-463e-9173-44ff0cd1b36a" providerId="ADAL" clId="{66646BDC-2E07-4D98-83BF-60C62417C41F}" dt="2020-03-23T10:28:15.991" v="1458" actId="26606"/>
        <pc:sldMkLst>
          <pc:docMk/>
          <pc:sldMk cId="2459355939" sldId="285"/>
        </pc:sldMkLst>
        <pc:spChg chg="mod">
          <ac:chgData name="Pascalle Cup" userId="acdf420d-3d1b-463e-9173-44ff0cd1b36a" providerId="ADAL" clId="{66646BDC-2E07-4D98-83BF-60C62417C41F}" dt="2020-03-23T10:28:15.991" v="1458" actId="26606"/>
          <ac:spMkLst>
            <pc:docMk/>
            <pc:sldMk cId="2459355939" sldId="285"/>
            <ac:spMk id="2" creationId="{3FD7BAE1-BE59-48E6-A8C3-A58C91730A19}"/>
          </ac:spMkLst>
        </pc:spChg>
        <pc:spChg chg="add">
          <ac:chgData name="Pascalle Cup" userId="acdf420d-3d1b-463e-9173-44ff0cd1b36a" providerId="ADAL" clId="{66646BDC-2E07-4D98-83BF-60C62417C41F}" dt="2020-03-23T10:28:15.991" v="1458" actId="26606"/>
          <ac:spMkLst>
            <pc:docMk/>
            <pc:sldMk cId="2459355939" sldId="285"/>
            <ac:spMk id="8" creationId="{DD651B61-325E-4E73-8445-38B0DE8AAAB6}"/>
          </ac:spMkLst>
        </pc:spChg>
        <pc:spChg chg="add">
          <ac:chgData name="Pascalle Cup" userId="acdf420d-3d1b-463e-9173-44ff0cd1b36a" providerId="ADAL" clId="{66646BDC-2E07-4D98-83BF-60C62417C41F}" dt="2020-03-23T10:28:15.991" v="1458" actId="26606"/>
          <ac:spMkLst>
            <pc:docMk/>
            <pc:sldMk cId="2459355939" sldId="285"/>
            <ac:spMk id="10" creationId="{B42E5253-D3AC-4AC2-B766-8B34F13C2F5E}"/>
          </ac:spMkLst>
        </pc:spChg>
        <pc:spChg chg="add">
          <ac:chgData name="Pascalle Cup" userId="acdf420d-3d1b-463e-9173-44ff0cd1b36a" providerId="ADAL" clId="{66646BDC-2E07-4D98-83BF-60C62417C41F}" dt="2020-03-23T10:28:15.991" v="1458" actId="26606"/>
          <ac:spMkLst>
            <pc:docMk/>
            <pc:sldMk cId="2459355939" sldId="285"/>
            <ac:spMk id="12" creationId="{10AE8D57-436A-4073-9A75-15BB5949F8B4}"/>
          </ac:spMkLst>
        </pc:spChg>
        <pc:spChg chg="add">
          <ac:chgData name="Pascalle Cup" userId="acdf420d-3d1b-463e-9173-44ff0cd1b36a" providerId="ADAL" clId="{66646BDC-2E07-4D98-83BF-60C62417C41F}" dt="2020-03-23T10:28:15.991" v="1458" actId="26606"/>
          <ac:spMkLst>
            <pc:docMk/>
            <pc:sldMk cId="2459355939" sldId="285"/>
            <ac:spMk id="14" creationId="{E2852671-8EB6-4EAF-8AF8-65CF3FD66456}"/>
          </ac:spMkLst>
        </pc:spChg>
        <pc:spChg chg="add">
          <ac:chgData name="Pascalle Cup" userId="acdf420d-3d1b-463e-9173-44ff0cd1b36a" providerId="ADAL" clId="{66646BDC-2E07-4D98-83BF-60C62417C41F}" dt="2020-03-23T10:28:15.991" v="1458" actId="26606"/>
          <ac:spMkLst>
            <pc:docMk/>
            <pc:sldMk cId="2459355939" sldId="285"/>
            <ac:spMk id="16" creationId="{26B4480E-B7FF-4481-890E-043A69AE6FE2}"/>
          </ac:spMkLst>
        </pc:spChg>
        <pc:grpChg chg="add">
          <ac:chgData name="Pascalle Cup" userId="acdf420d-3d1b-463e-9173-44ff0cd1b36a" providerId="ADAL" clId="{66646BDC-2E07-4D98-83BF-60C62417C41F}" dt="2020-03-23T10:28:15.991" v="1458" actId="26606"/>
          <ac:grpSpMkLst>
            <pc:docMk/>
            <pc:sldMk cId="2459355939" sldId="285"/>
            <ac:grpSpMk id="18" creationId="{79394E1F-0B5F-497D-B2A6-8383A2A54834}"/>
          </ac:grpSpMkLst>
        </pc:grpChg>
        <pc:picChg chg="add mod">
          <ac:chgData name="Pascalle Cup" userId="acdf420d-3d1b-463e-9173-44ff0cd1b36a" providerId="ADAL" clId="{66646BDC-2E07-4D98-83BF-60C62417C41F}" dt="2020-03-23T10:28:15.991" v="1458" actId="26606"/>
          <ac:picMkLst>
            <pc:docMk/>
            <pc:sldMk cId="2459355939" sldId="285"/>
            <ac:picMk id="3" creationId="{73D35A8E-8C8A-4172-9AF6-63CB18049E82}"/>
          </ac:picMkLst>
        </pc:picChg>
      </pc:sldChg>
      <pc:sldChg chg="addSp modSp add mod setBg setClrOvrMap">
        <pc:chgData name="Pascalle Cup" userId="acdf420d-3d1b-463e-9173-44ff0cd1b36a" providerId="ADAL" clId="{66646BDC-2E07-4D98-83BF-60C62417C41F}" dt="2020-03-23T10:31:09.390" v="1521" actId="26606"/>
        <pc:sldMkLst>
          <pc:docMk/>
          <pc:sldMk cId="3998885892" sldId="286"/>
        </pc:sldMkLst>
        <pc:spChg chg="mod">
          <ac:chgData name="Pascalle Cup" userId="acdf420d-3d1b-463e-9173-44ff0cd1b36a" providerId="ADAL" clId="{66646BDC-2E07-4D98-83BF-60C62417C41F}" dt="2020-03-23T10:31:09.390" v="1521" actId="26606"/>
          <ac:spMkLst>
            <pc:docMk/>
            <pc:sldMk cId="3998885892" sldId="286"/>
            <ac:spMk id="2" creationId="{9624EE01-4D3F-4DDF-9D1B-DE68F1E1B701}"/>
          </ac:spMkLst>
        </pc:spChg>
        <pc:spChg chg="mod">
          <ac:chgData name="Pascalle Cup" userId="acdf420d-3d1b-463e-9173-44ff0cd1b36a" providerId="ADAL" clId="{66646BDC-2E07-4D98-83BF-60C62417C41F}" dt="2020-03-23T10:31:09.390" v="1521" actId="26606"/>
          <ac:spMkLst>
            <pc:docMk/>
            <pc:sldMk cId="3998885892" sldId="286"/>
            <ac:spMk id="3" creationId="{3C5BA48D-EE2C-4C14-9517-750CDD0588F2}"/>
          </ac:spMkLst>
        </pc:spChg>
        <pc:spChg chg="add">
          <ac:chgData name="Pascalle Cup" userId="acdf420d-3d1b-463e-9173-44ff0cd1b36a" providerId="ADAL" clId="{66646BDC-2E07-4D98-83BF-60C62417C41F}" dt="2020-03-23T10:31:09.390" v="1521" actId="26606"/>
          <ac:spMkLst>
            <pc:docMk/>
            <pc:sldMk cId="3998885892" sldId="286"/>
            <ac:spMk id="9" creationId="{E6C8E6EB-4C59-429B-97E4-72A058CFC4FB}"/>
          </ac:spMkLst>
        </pc:spChg>
        <pc:spChg chg="add">
          <ac:chgData name="Pascalle Cup" userId="acdf420d-3d1b-463e-9173-44ff0cd1b36a" providerId="ADAL" clId="{66646BDC-2E07-4D98-83BF-60C62417C41F}" dt="2020-03-23T10:31:09.390" v="1521" actId="26606"/>
          <ac:spMkLst>
            <pc:docMk/>
            <pc:sldMk cId="3998885892" sldId="286"/>
            <ac:spMk id="11" creationId="{B5B90362-AFCC-46A9-B41C-A257A8C5B314}"/>
          </ac:spMkLst>
        </pc:spChg>
        <pc:spChg chg="add">
          <ac:chgData name="Pascalle Cup" userId="acdf420d-3d1b-463e-9173-44ff0cd1b36a" providerId="ADAL" clId="{66646BDC-2E07-4D98-83BF-60C62417C41F}" dt="2020-03-23T10:31:09.390" v="1521" actId="26606"/>
          <ac:spMkLst>
            <pc:docMk/>
            <pc:sldMk cId="3998885892" sldId="286"/>
            <ac:spMk id="13" creationId="{F71EF7F1-38BA-471D-8CD4-2A9AE8E35527}"/>
          </ac:spMkLst>
        </pc:spChg>
        <pc:spChg chg="add">
          <ac:chgData name="Pascalle Cup" userId="acdf420d-3d1b-463e-9173-44ff0cd1b36a" providerId="ADAL" clId="{66646BDC-2E07-4D98-83BF-60C62417C41F}" dt="2020-03-23T10:31:09.390" v="1521" actId="26606"/>
          <ac:spMkLst>
            <pc:docMk/>
            <pc:sldMk cId="3998885892" sldId="286"/>
            <ac:spMk id="15" creationId="{C0524398-BFB4-4C4A-8317-83B8729F9B26}"/>
          </ac:spMkLst>
        </pc:spChg>
        <pc:spChg chg="add">
          <ac:chgData name="Pascalle Cup" userId="acdf420d-3d1b-463e-9173-44ff0cd1b36a" providerId="ADAL" clId="{66646BDC-2E07-4D98-83BF-60C62417C41F}" dt="2020-03-23T10:31:09.390" v="1521" actId="26606"/>
          <ac:spMkLst>
            <pc:docMk/>
            <pc:sldMk cId="3998885892" sldId="286"/>
            <ac:spMk id="17" creationId="{E08D4B6A-8113-4DFB-B82E-B60CAC8E0A50}"/>
          </ac:spMkLst>
        </pc:spChg>
        <pc:spChg chg="add">
          <ac:chgData name="Pascalle Cup" userId="acdf420d-3d1b-463e-9173-44ff0cd1b36a" providerId="ADAL" clId="{66646BDC-2E07-4D98-83BF-60C62417C41F}" dt="2020-03-23T10:31:09.390" v="1521" actId="26606"/>
          <ac:spMkLst>
            <pc:docMk/>
            <pc:sldMk cId="3998885892" sldId="286"/>
            <ac:spMk id="19" creationId="{9822E561-F97C-4CBB-A9A6-A6BF6317BC84}"/>
          </ac:spMkLst>
        </pc:spChg>
        <pc:spChg chg="add">
          <ac:chgData name="Pascalle Cup" userId="acdf420d-3d1b-463e-9173-44ff0cd1b36a" providerId="ADAL" clId="{66646BDC-2E07-4D98-83BF-60C62417C41F}" dt="2020-03-23T10:31:09.390" v="1521" actId="26606"/>
          <ac:spMkLst>
            <pc:docMk/>
            <pc:sldMk cId="3998885892" sldId="286"/>
            <ac:spMk id="21" creationId="{B01B0E58-A5C8-4CDA-A2E0-35DF94E59857}"/>
          </ac:spMkLst>
        </pc:spChg>
        <pc:picChg chg="add mod">
          <ac:chgData name="Pascalle Cup" userId="acdf420d-3d1b-463e-9173-44ff0cd1b36a" providerId="ADAL" clId="{66646BDC-2E07-4D98-83BF-60C62417C41F}" dt="2020-03-23T10:31:09.390" v="1521" actId="26606"/>
          <ac:picMkLst>
            <pc:docMk/>
            <pc:sldMk cId="3998885892" sldId="286"/>
            <ac:picMk id="4" creationId="{F2E87DE9-402A-4998-A17F-6A657E5A035D}"/>
          </ac:picMkLst>
        </pc:picChg>
      </pc:sldChg>
      <pc:sldChg chg="modSp add">
        <pc:chgData name="Pascalle Cup" userId="acdf420d-3d1b-463e-9173-44ff0cd1b36a" providerId="ADAL" clId="{66646BDC-2E07-4D98-83BF-60C62417C41F}" dt="2020-03-23T10:32:18.586" v="1528"/>
        <pc:sldMkLst>
          <pc:docMk/>
          <pc:sldMk cId="1412630931" sldId="287"/>
        </pc:sldMkLst>
        <pc:spChg chg="mod">
          <ac:chgData name="Pascalle Cup" userId="acdf420d-3d1b-463e-9173-44ff0cd1b36a" providerId="ADAL" clId="{66646BDC-2E07-4D98-83BF-60C62417C41F}" dt="2020-03-23T10:32:18.586" v="1528"/>
          <ac:spMkLst>
            <pc:docMk/>
            <pc:sldMk cId="1412630931" sldId="287"/>
            <ac:spMk id="2" creationId="{070D08CE-85B4-4BFC-89DC-E9AC2593E37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3/23/2020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271180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0504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3/23/2020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396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3/23/2020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02656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3/23/2020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27688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57423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05115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04294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22155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3/23/2020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141897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3/23/2020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99844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3/23/2020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‹nr.›</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5439370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2" r:id="rId6"/>
    <p:sldLayoutId id="2147483708" r:id="rId7"/>
    <p:sldLayoutId id="2147483709" r:id="rId8"/>
    <p:sldLayoutId id="2147483710" r:id="rId9"/>
    <p:sldLayoutId id="2147483711" r:id="rId10"/>
    <p:sldLayoutId id="2147483713"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maxmeldpunt.nl/gezondheid/rutger-bregman-de-coronacrisis-haalt-het-beste-in-mensen-naar-boven/"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movisie.nl/sites/default/files/bestanden/documenten/movisies/movisies-2018-1/files/assets/common/downloads/publication.pd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hartvannederland/videos/live-ziekenhuis-in-gorinchem-op-slot-vanwege-coronavirus/214607566324356/?__so__=permalink&amp;__rv__=related_videos" TargetMode="External"/><Relationship Id="rId7" Type="http://schemas.openxmlformats.org/officeDocument/2006/relationships/image" Target="../media/image3.png"/><Relationship Id="rId2" Type="http://schemas.openxmlformats.org/officeDocument/2006/relationships/hyperlink" Target="https://www.hartvannederland.nl/nieuws/2020/anouk-wuhan-coronavirus/" TargetMode="External"/><Relationship Id="rId1" Type="http://schemas.openxmlformats.org/officeDocument/2006/relationships/slideLayout" Target="../slideLayouts/slideLayout4.xml"/><Relationship Id="rId6" Type="http://schemas.openxmlformats.org/officeDocument/2006/relationships/hyperlink" Target="https://www.hartvannederland.nl/nieuws/2020/coronacrisis-afspreken-vrienden-familie/" TargetMode="External"/><Relationship Id="rId5" Type="http://schemas.openxmlformats.org/officeDocument/2006/relationships/hyperlink" Target="https://nos.nl/op3/artikel/2327507-ritme-gezond-eten-en-bewegen-zo-blijf-je-thuis-mentaal-gezond.html" TargetMode="External"/><Relationship Id="rId4" Type="http://schemas.openxmlformats.org/officeDocument/2006/relationships/hyperlink" Target="https://nos.nl/artikel/2327543-geen-publiek-in-de-zaal-dan-treden-artiesten-gewoon-online-op.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871BDD-9D5B-4CD2-B586-18CED3D848B5}"/>
              </a:ext>
            </a:extLst>
          </p:cNvPr>
          <p:cNvPicPr>
            <a:picLocks noChangeAspect="1"/>
          </p:cNvPicPr>
          <p:nvPr/>
        </p:nvPicPr>
        <p:blipFill rotWithShape="1">
          <a:blip r:embed="rId2"/>
          <a:srcRect t="1379" b="487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CC4881C6-C942-4752-88AC-58902E665C73}"/>
              </a:ext>
            </a:extLst>
          </p:cNvPr>
          <p:cNvSpPr>
            <a:spLocks noGrp="1"/>
          </p:cNvSpPr>
          <p:nvPr>
            <p:ph type="ctrTitle"/>
          </p:nvPr>
        </p:nvSpPr>
        <p:spPr>
          <a:xfrm>
            <a:off x="7889065" y="2324906"/>
            <a:ext cx="3403426" cy="1588698"/>
          </a:xfrm>
        </p:spPr>
        <p:txBody>
          <a:bodyPr>
            <a:normAutofit/>
          </a:bodyPr>
          <a:lstStyle/>
          <a:p>
            <a:r>
              <a:rPr lang="nl-NL" dirty="0">
                <a:solidFill>
                  <a:schemeClr val="tx1"/>
                </a:solidFill>
              </a:rPr>
              <a:t>Online les Stad en wijk</a:t>
            </a:r>
          </a:p>
        </p:txBody>
      </p:sp>
      <p:sp>
        <p:nvSpPr>
          <p:cNvPr id="3" name="Ondertitel 2">
            <a:extLst>
              <a:ext uri="{FF2B5EF4-FFF2-40B4-BE49-F238E27FC236}">
                <a16:creationId xmlns:a16="http://schemas.microsoft.com/office/drawing/2014/main" id="{020077AD-4C1C-4E92-AD35-86DF81084BB8}"/>
              </a:ext>
            </a:extLst>
          </p:cNvPr>
          <p:cNvSpPr>
            <a:spLocks noGrp="1"/>
          </p:cNvSpPr>
          <p:nvPr>
            <p:ph type="subTitle" idx="1"/>
          </p:nvPr>
        </p:nvSpPr>
        <p:spPr>
          <a:xfrm>
            <a:off x="7889065" y="3945249"/>
            <a:ext cx="3403426" cy="738820"/>
          </a:xfrm>
        </p:spPr>
        <p:txBody>
          <a:bodyPr>
            <a:normAutofit/>
          </a:bodyPr>
          <a:lstStyle/>
          <a:p>
            <a:r>
              <a:rPr lang="nl-NL" dirty="0"/>
              <a:t>Lesweek 7 lj2 p3 </a:t>
            </a:r>
          </a:p>
          <a:p>
            <a:r>
              <a:rPr lang="nl-NL" dirty="0"/>
              <a:t>De Community verbonden </a:t>
            </a:r>
          </a:p>
        </p:txBody>
      </p:sp>
    </p:spTree>
    <p:extLst>
      <p:ext uri="{BB962C8B-B14F-4D97-AF65-F5344CB8AC3E}">
        <p14:creationId xmlns:p14="http://schemas.microsoft.com/office/powerpoint/2010/main" val="2792109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BE67FA63-1DAE-4F4A-BF71-CB51A17DC269}"/>
              </a:ext>
            </a:extLst>
          </p:cNvPr>
          <p:cNvPicPr>
            <a:picLocks noChangeAspect="1"/>
          </p:cNvPicPr>
          <p:nvPr/>
        </p:nvPicPr>
        <p:blipFill rotWithShape="1">
          <a:blip r:embed="rId2"/>
          <a:srcRect t="6878" r="-1" b="18380"/>
          <a:stretch/>
        </p:blipFill>
        <p:spPr>
          <a:xfrm>
            <a:off x="643467" y="667989"/>
            <a:ext cx="10905066" cy="5522022"/>
          </a:xfrm>
          <a:prstGeom prst="rect">
            <a:avLst/>
          </a:prstGeom>
        </p:spPr>
      </p:pic>
    </p:spTree>
    <p:extLst>
      <p:ext uri="{BB962C8B-B14F-4D97-AF65-F5344CB8AC3E}">
        <p14:creationId xmlns:p14="http://schemas.microsoft.com/office/powerpoint/2010/main" val="246817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C9AFE920-E35F-4816-9B78-9CCD4961B0C2}"/>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b="0" kern="1200" cap="all">
                <a:solidFill>
                  <a:srgbClr val="FFFFFF"/>
                </a:solidFill>
                <a:latin typeface="+mj-lt"/>
                <a:ea typeface="+mj-ea"/>
                <a:cs typeface="+mj-cs"/>
              </a:rPr>
              <a:t>Normen en waarden </a:t>
            </a:r>
          </a:p>
        </p:txBody>
      </p:sp>
      <p:sp>
        <p:nvSpPr>
          <p:cNvPr id="19" name="Rectangle 1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Rechthoek 2">
            <a:extLst>
              <a:ext uri="{FF2B5EF4-FFF2-40B4-BE49-F238E27FC236}">
                <a16:creationId xmlns:a16="http://schemas.microsoft.com/office/drawing/2014/main" id="{0D807B22-30BC-4542-A51C-9F17DCD3F3D5}"/>
              </a:ext>
            </a:extLst>
          </p:cNvPr>
          <p:cNvSpPr/>
          <p:nvPr/>
        </p:nvSpPr>
        <p:spPr>
          <a:xfrm>
            <a:off x="671513" y="2536031"/>
            <a:ext cx="3123783" cy="3671936"/>
          </a:xfrm>
          <a:prstGeom prst="rect">
            <a:avLst/>
          </a:prstGeom>
        </p:spPr>
        <p:txBody>
          <a:bodyPr vert="horz" lIns="91440" tIns="45720" rIns="91440" bIns="45720" rtlCol="0" anchor="t">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a:solidFill>
                  <a:srgbClr val="FFFFFF"/>
                </a:solidFill>
              </a:rPr>
              <a:t>Normen en waarden, twee verschillende begrippen die we graag als één laten klinken.</a:t>
            </a:r>
            <a:br>
              <a:rPr lang="en-US">
                <a:solidFill>
                  <a:srgbClr val="FFFFFF"/>
                </a:solidFill>
              </a:rPr>
            </a:br>
            <a:r>
              <a:rPr lang="en-US">
                <a:solidFill>
                  <a:srgbClr val="FFFFFF"/>
                </a:solidFill>
              </a:rPr>
              <a:t>Normen zijn ongeschreven regels over hoe je je hoort te gedragen. </a:t>
            </a:r>
          </a:p>
          <a:p>
            <a:pPr defTabSz="457200">
              <a:spcBef>
                <a:spcPct val="20000"/>
              </a:spcBef>
              <a:spcAft>
                <a:spcPts val="600"/>
              </a:spcAft>
              <a:buClr>
                <a:schemeClr val="accent1"/>
              </a:buClr>
              <a:buSzPct val="92000"/>
              <a:buFont typeface="Wingdings 2" panose="05020102010507070707" pitchFamily="18" charset="2"/>
              <a:buChar char=""/>
            </a:pPr>
            <a:r>
              <a:rPr lang="en-US">
                <a:solidFill>
                  <a:srgbClr val="FFFFFF"/>
                </a:solidFill>
              </a:rPr>
              <a:t>Waarden zijn de achterliggende idealen die als waardevol worden aangeduid; dingen die je belangrijk vindt, als persoon of als groep.</a:t>
            </a:r>
          </a:p>
        </p:txBody>
      </p:sp>
      <p:pic>
        <p:nvPicPr>
          <p:cNvPr id="4" name="Afbeelding 3">
            <a:extLst>
              <a:ext uri="{FF2B5EF4-FFF2-40B4-BE49-F238E27FC236}">
                <a16:creationId xmlns:a16="http://schemas.microsoft.com/office/drawing/2014/main" id="{09E7C3F5-500D-4B67-A4A7-9B46004D87F8}"/>
              </a:ext>
            </a:extLst>
          </p:cNvPr>
          <p:cNvPicPr>
            <a:picLocks noChangeAspect="1"/>
          </p:cNvPicPr>
          <p:nvPr/>
        </p:nvPicPr>
        <p:blipFill rotWithShape="1">
          <a:blip r:embed="rId2"/>
          <a:srcRect t="13058" b="4863"/>
          <a:stretch/>
        </p:blipFill>
        <p:spPr>
          <a:xfrm>
            <a:off x="4241830" y="601200"/>
            <a:ext cx="7503636" cy="5789365"/>
          </a:xfrm>
          <a:prstGeom prst="rect">
            <a:avLst/>
          </a:prstGeom>
        </p:spPr>
      </p:pic>
    </p:spTree>
    <p:extLst>
      <p:ext uri="{BB962C8B-B14F-4D97-AF65-F5344CB8AC3E}">
        <p14:creationId xmlns:p14="http://schemas.microsoft.com/office/powerpoint/2010/main" val="300251395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7EBD743-5CF9-4F27-AC5C-7A2873879BB8}"/>
              </a:ext>
            </a:extLst>
          </p:cNvPr>
          <p:cNvSpPr/>
          <p:nvPr/>
        </p:nvSpPr>
        <p:spPr>
          <a:xfrm>
            <a:off x="800100" y="751344"/>
            <a:ext cx="6096000" cy="5632311"/>
          </a:xfrm>
          <a:prstGeom prst="rect">
            <a:avLst/>
          </a:prstGeom>
        </p:spPr>
        <p:txBody>
          <a:bodyPr>
            <a:spAutoFit/>
          </a:bodyPr>
          <a:lstStyle/>
          <a:p>
            <a:r>
              <a:rPr lang="nl-NL" sz="3600" dirty="0">
                <a:solidFill>
                  <a:schemeClr val="accent1"/>
                </a:solidFill>
              </a:rPr>
              <a:t>Waarden </a:t>
            </a:r>
            <a:r>
              <a:rPr lang="nl-NL" dirty="0"/>
              <a:t>zijn de zaken die waardevol gevonden worden door iemand of een groep mensen (een samenleving). Het is vaak een enkel woord, zoals eerlijkheid, respect, gelijkheid. </a:t>
            </a:r>
          </a:p>
          <a:p>
            <a:endParaRPr lang="nl-NL" dirty="0"/>
          </a:p>
          <a:p>
            <a:r>
              <a:rPr lang="nl-NL" dirty="0"/>
              <a:t>Bekende waarden in Nederland</a:t>
            </a:r>
          </a:p>
          <a:p>
            <a:r>
              <a:rPr lang="nl-NL" dirty="0"/>
              <a:t>De som van alle waarden (van een land) vormen de basis van een samenleving. Hoe we met elkaar omgaan en waarom wordt bepaald door deze waarden.</a:t>
            </a:r>
          </a:p>
          <a:p>
            <a:endParaRPr lang="nl-NL" dirty="0"/>
          </a:p>
          <a:p>
            <a:r>
              <a:rPr lang="nl-NL" dirty="0"/>
              <a:t>In Nederland hechten we veel waarden aan zaken als:</a:t>
            </a:r>
          </a:p>
          <a:p>
            <a:r>
              <a:rPr lang="nl-NL" dirty="0"/>
              <a:t>– vrijheid</a:t>
            </a:r>
          </a:p>
          <a:p>
            <a:r>
              <a:rPr lang="nl-NL" dirty="0"/>
              <a:t>– gelijkheid</a:t>
            </a:r>
          </a:p>
          <a:p>
            <a:r>
              <a:rPr lang="nl-NL" dirty="0"/>
              <a:t>– solidariteit</a:t>
            </a:r>
          </a:p>
          <a:p>
            <a:r>
              <a:rPr lang="nl-NL" dirty="0"/>
              <a:t>– rechtvaardigheid</a:t>
            </a:r>
          </a:p>
          <a:p>
            <a:r>
              <a:rPr lang="nl-NL" dirty="0"/>
              <a:t>– respect</a:t>
            </a:r>
          </a:p>
          <a:p>
            <a:r>
              <a:rPr lang="nl-NL" dirty="0"/>
              <a:t>– leefbaarheid</a:t>
            </a:r>
          </a:p>
          <a:p>
            <a:r>
              <a:rPr lang="nl-NL" dirty="0"/>
              <a:t>– veiligheid</a:t>
            </a:r>
          </a:p>
          <a:p>
            <a:r>
              <a:rPr lang="nl-NL" dirty="0"/>
              <a:t>– tolerantie</a:t>
            </a:r>
          </a:p>
        </p:txBody>
      </p:sp>
      <p:pic>
        <p:nvPicPr>
          <p:cNvPr id="4" name="Afbeelding 3">
            <a:extLst>
              <a:ext uri="{FF2B5EF4-FFF2-40B4-BE49-F238E27FC236}">
                <a16:creationId xmlns:a16="http://schemas.microsoft.com/office/drawing/2014/main" id="{D6F00271-99ED-4D68-8F41-5F9DADA1C59B}"/>
              </a:ext>
            </a:extLst>
          </p:cNvPr>
          <p:cNvPicPr>
            <a:picLocks noChangeAspect="1"/>
          </p:cNvPicPr>
          <p:nvPr/>
        </p:nvPicPr>
        <p:blipFill>
          <a:blip r:embed="rId2"/>
          <a:stretch>
            <a:fillRect/>
          </a:stretch>
        </p:blipFill>
        <p:spPr>
          <a:xfrm>
            <a:off x="7581570" y="818264"/>
            <a:ext cx="3810330" cy="2859272"/>
          </a:xfrm>
          <a:prstGeom prst="rect">
            <a:avLst/>
          </a:prstGeom>
        </p:spPr>
      </p:pic>
    </p:spTree>
    <p:extLst>
      <p:ext uri="{BB962C8B-B14F-4D97-AF65-F5344CB8AC3E}">
        <p14:creationId xmlns:p14="http://schemas.microsoft.com/office/powerpoint/2010/main" val="183297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2D371C0-23F8-4F9C-9BFD-146A91F66B86}"/>
              </a:ext>
            </a:extLst>
          </p:cNvPr>
          <p:cNvSpPr/>
          <p:nvPr/>
        </p:nvSpPr>
        <p:spPr>
          <a:xfrm>
            <a:off x="454025" y="197346"/>
            <a:ext cx="5813425" cy="6463308"/>
          </a:xfrm>
          <a:prstGeom prst="rect">
            <a:avLst/>
          </a:prstGeom>
        </p:spPr>
        <p:txBody>
          <a:bodyPr wrap="square">
            <a:spAutoFit/>
          </a:bodyPr>
          <a:lstStyle/>
          <a:p>
            <a:endParaRPr lang="nl-NL" dirty="0"/>
          </a:p>
          <a:p>
            <a:r>
              <a:rPr lang="nl-NL" sz="3600" dirty="0">
                <a:solidFill>
                  <a:schemeClr val="accent1"/>
                </a:solidFill>
              </a:rPr>
              <a:t>Normen</a:t>
            </a:r>
            <a:r>
              <a:rPr lang="nl-NL" dirty="0"/>
              <a:t> zijn afgeleid uit waarden. </a:t>
            </a:r>
          </a:p>
          <a:p>
            <a:endParaRPr lang="nl-NL" dirty="0"/>
          </a:p>
          <a:p>
            <a:r>
              <a:rPr lang="nl-NL" dirty="0"/>
              <a:t>Normen zijn richtlijnen hoe je sociaal gewenst met elkaar omgaat. </a:t>
            </a:r>
          </a:p>
          <a:p>
            <a:r>
              <a:rPr lang="nl-NL" dirty="0"/>
              <a:t>Het zijn ongeschreven gedragsregels die we als normaal, vanzelfsprekend betitelen. Als je met iemand hebt afgesproken, is het normaal dat je op tijd komt. Of als de kassière je teveel geld teruggeeft, dan is het normaal dat je dat zegt.</a:t>
            </a:r>
          </a:p>
          <a:p>
            <a:endParaRPr lang="nl-NL" dirty="0"/>
          </a:p>
          <a:p>
            <a:r>
              <a:rPr lang="nl-NL" dirty="0"/>
              <a:t>Hoe sterk men zich houdt aan de verschillende normen, is sterk afhankelijk van het gedrag van de omgeving. Als men bijvoorbeeld in een buurt is waar veel afval op straat ligt, dan zal men zelf ook sneller iets op de grond gooien. En andersom geldt dat ook: In een buurt zonder ook maar iets van afval op straat, zal men veel minder snel rommel achterlaten. </a:t>
            </a:r>
          </a:p>
          <a:p>
            <a:endParaRPr lang="nl-NL" dirty="0"/>
          </a:p>
          <a:p>
            <a:endParaRPr lang="nl-NL" dirty="0"/>
          </a:p>
          <a:p>
            <a:r>
              <a:rPr lang="nl-NL" b="1" dirty="0">
                <a:solidFill>
                  <a:schemeClr val="accent1"/>
                </a:solidFill>
              </a:rPr>
              <a:t>Waarden en normen zou dus eigenlijk een betere benaming zijn.</a:t>
            </a:r>
          </a:p>
        </p:txBody>
      </p:sp>
      <p:pic>
        <p:nvPicPr>
          <p:cNvPr id="2" name="Afbeelding 1">
            <a:extLst>
              <a:ext uri="{FF2B5EF4-FFF2-40B4-BE49-F238E27FC236}">
                <a16:creationId xmlns:a16="http://schemas.microsoft.com/office/drawing/2014/main" id="{65DE525B-596C-4D0F-BEAD-FFCB8CF18305}"/>
              </a:ext>
            </a:extLst>
          </p:cNvPr>
          <p:cNvPicPr>
            <a:picLocks noChangeAspect="1"/>
          </p:cNvPicPr>
          <p:nvPr/>
        </p:nvPicPr>
        <p:blipFill>
          <a:blip r:embed="rId2"/>
          <a:stretch>
            <a:fillRect/>
          </a:stretch>
        </p:blipFill>
        <p:spPr>
          <a:xfrm>
            <a:off x="6622988" y="3649347"/>
            <a:ext cx="5114987" cy="2871465"/>
          </a:xfrm>
          <a:prstGeom prst="rect">
            <a:avLst/>
          </a:prstGeom>
        </p:spPr>
      </p:pic>
    </p:spTree>
    <p:extLst>
      <p:ext uri="{BB962C8B-B14F-4D97-AF65-F5344CB8AC3E}">
        <p14:creationId xmlns:p14="http://schemas.microsoft.com/office/powerpoint/2010/main" val="427355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451E4-CEDD-4DE0-A8F2-32F89D4FB2AE}"/>
              </a:ext>
            </a:extLst>
          </p:cNvPr>
          <p:cNvSpPr>
            <a:spLocks noGrp="1"/>
          </p:cNvSpPr>
          <p:nvPr>
            <p:ph type="title"/>
          </p:nvPr>
        </p:nvSpPr>
        <p:spPr>
          <a:xfrm>
            <a:off x="728851" y="696024"/>
            <a:ext cx="10977373" cy="2253552"/>
          </a:xfrm>
        </p:spPr>
        <p:txBody>
          <a:bodyPr vert="horz" lIns="91440" tIns="45720" rIns="91440" bIns="45720" rtlCol="0" anchor="t">
            <a:normAutofit/>
          </a:bodyPr>
          <a:lstStyle/>
          <a:p>
            <a:r>
              <a:rPr lang="en-US" sz="4400" b="1" kern="1200" dirty="0">
                <a:solidFill>
                  <a:schemeClr val="tx1"/>
                </a:solidFill>
                <a:latin typeface="+mj-lt"/>
                <a:ea typeface="+mj-ea"/>
                <a:cs typeface="+mj-cs"/>
              </a:rPr>
              <a:t>Hoe </a:t>
            </a:r>
            <a:r>
              <a:rPr lang="en-US" sz="4400" b="1" kern="1200" dirty="0" err="1">
                <a:solidFill>
                  <a:schemeClr val="tx1"/>
                </a:solidFill>
                <a:latin typeface="+mj-lt"/>
                <a:ea typeface="+mj-ea"/>
                <a:cs typeface="+mj-cs"/>
              </a:rPr>
              <a:t>groeit</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samenhang</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en</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wij-gevoel</a:t>
            </a:r>
            <a:r>
              <a:rPr lang="en-US" sz="4400" b="1" kern="1200" dirty="0">
                <a:solidFill>
                  <a:schemeClr val="tx1"/>
                </a:solidFill>
                <a:latin typeface="+mj-lt"/>
                <a:ea typeface="+mj-ea"/>
                <a:cs typeface="+mj-cs"/>
              </a:rPr>
              <a:t>?! </a:t>
            </a:r>
            <a:endParaRPr lang="en-US" sz="4400" kern="1200" dirty="0">
              <a:solidFill>
                <a:schemeClr val="tx1"/>
              </a:solidFill>
              <a:latin typeface="+mj-lt"/>
              <a:ea typeface="+mj-ea"/>
              <a:cs typeface="+mj-cs"/>
            </a:endParaRPr>
          </a:p>
        </p:txBody>
      </p:sp>
      <p:sp>
        <p:nvSpPr>
          <p:cNvPr id="4" name="Rechthoek 3">
            <a:extLst>
              <a:ext uri="{FF2B5EF4-FFF2-40B4-BE49-F238E27FC236}">
                <a16:creationId xmlns:a16="http://schemas.microsoft.com/office/drawing/2014/main" id="{25A00769-8ECE-4AA9-A0BC-6B0B20B658F0}"/>
              </a:ext>
            </a:extLst>
          </p:cNvPr>
          <p:cNvSpPr/>
          <p:nvPr/>
        </p:nvSpPr>
        <p:spPr>
          <a:xfrm>
            <a:off x="728851" y="1822800"/>
            <a:ext cx="10368153" cy="3925724"/>
          </a:xfrm>
          <a:prstGeom prst="rect">
            <a:avLst/>
          </a:prstGeom>
        </p:spPr>
        <p:txBody>
          <a:bodyPr vert="horz" lIns="91440" tIns="45720" rIns="91440" bIns="45720" rtlCol="0">
            <a:normAutofit fontScale="25000" lnSpcReduction="20000"/>
          </a:bodyPr>
          <a:lstStyle/>
          <a:p>
            <a:pPr>
              <a:lnSpc>
                <a:spcPct val="90000"/>
              </a:lnSpc>
              <a:spcAft>
                <a:spcPts val="600"/>
              </a:spcAft>
            </a:pPr>
            <a:r>
              <a:rPr lang="en-US" sz="11200" b="1" dirty="0">
                <a:solidFill>
                  <a:schemeClr val="accent1"/>
                </a:solidFill>
              </a:rPr>
              <a:t>Crisis </a:t>
            </a:r>
            <a:r>
              <a:rPr lang="en-US" sz="11200" b="1" dirty="0" err="1">
                <a:solidFill>
                  <a:schemeClr val="accent1"/>
                </a:solidFill>
              </a:rPr>
              <a:t>haalt</a:t>
            </a:r>
            <a:r>
              <a:rPr lang="en-US" sz="11200" b="1" dirty="0">
                <a:solidFill>
                  <a:schemeClr val="accent1"/>
                </a:solidFill>
              </a:rPr>
              <a:t> het </a:t>
            </a:r>
            <a:r>
              <a:rPr lang="en-US" sz="11200" b="1" dirty="0" err="1">
                <a:solidFill>
                  <a:schemeClr val="accent1"/>
                </a:solidFill>
              </a:rPr>
              <a:t>beste</a:t>
            </a:r>
            <a:r>
              <a:rPr lang="en-US" sz="11200" b="1" dirty="0">
                <a:solidFill>
                  <a:schemeClr val="accent1"/>
                </a:solidFill>
              </a:rPr>
              <a:t> in </a:t>
            </a:r>
            <a:r>
              <a:rPr lang="en-US" sz="11200" b="1" dirty="0" err="1">
                <a:solidFill>
                  <a:schemeClr val="accent1"/>
                </a:solidFill>
              </a:rPr>
              <a:t>mensen</a:t>
            </a:r>
            <a:r>
              <a:rPr lang="en-US" sz="11200" b="1" dirty="0">
                <a:solidFill>
                  <a:schemeClr val="accent1"/>
                </a:solidFill>
              </a:rPr>
              <a:t> </a:t>
            </a:r>
            <a:r>
              <a:rPr lang="en-US" sz="11200" b="1" dirty="0" err="1">
                <a:solidFill>
                  <a:schemeClr val="accent1"/>
                </a:solidFill>
              </a:rPr>
              <a:t>naar</a:t>
            </a:r>
            <a:r>
              <a:rPr lang="en-US" sz="11200" b="1" dirty="0">
                <a:solidFill>
                  <a:schemeClr val="accent1"/>
                </a:solidFill>
              </a:rPr>
              <a:t> </a:t>
            </a:r>
            <a:r>
              <a:rPr lang="en-US" sz="11200" b="1" dirty="0" err="1">
                <a:solidFill>
                  <a:schemeClr val="accent1"/>
                </a:solidFill>
              </a:rPr>
              <a:t>boven</a:t>
            </a:r>
            <a:endParaRPr lang="en-US" sz="11200" b="1" dirty="0">
              <a:solidFill>
                <a:schemeClr val="accent1"/>
              </a:solidFill>
            </a:endParaRPr>
          </a:p>
          <a:p>
            <a:pPr>
              <a:lnSpc>
                <a:spcPct val="90000"/>
              </a:lnSpc>
              <a:spcAft>
                <a:spcPts val="600"/>
              </a:spcAft>
            </a:pPr>
            <a:endParaRPr lang="en-US" sz="2400" dirty="0"/>
          </a:p>
          <a:p>
            <a:pPr>
              <a:lnSpc>
                <a:spcPct val="170000"/>
              </a:lnSpc>
              <a:spcAft>
                <a:spcPts val="600"/>
              </a:spcAft>
            </a:pPr>
            <a:r>
              <a:rPr lang="en-US" sz="6400" dirty="0" err="1"/>
              <a:t>Terwijl</a:t>
            </a:r>
            <a:r>
              <a:rPr lang="en-US" sz="6400" dirty="0"/>
              <a:t> </a:t>
            </a:r>
            <a:r>
              <a:rPr lang="en-US" sz="6400" dirty="0" err="1"/>
              <a:t>supermarkten</a:t>
            </a:r>
            <a:r>
              <a:rPr lang="en-US" sz="6400" dirty="0"/>
              <a:t> </a:t>
            </a:r>
            <a:r>
              <a:rPr lang="en-US" sz="6400" dirty="0" err="1"/>
              <a:t>nog</a:t>
            </a:r>
            <a:r>
              <a:rPr lang="en-US" sz="6400" dirty="0"/>
              <a:t> </a:t>
            </a:r>
            <a:r>
              <a:rPr lang="en-US" sz="6400" dirty="0" err="1"/>
              <a:t>niet</a:t>
            </a:r>
            <a:r>
              <a:rPr lang="en-US" sz="6400" dirty="0"/>
              <a:t> </a:t>
            </a:r>
            <a:r>
              <a:rPr lang="en-US" sz="6400" dirty="0" err="1"/>
              <a:t>zijn</a:t>
            </a:r>
            <a:r>
              <a:rPr lang="en-US" sz="6400" dirty="0"/>
              <a:t> </a:t>
            </a:r>
            <a:r>
              <a:rPr lang="en-US" sz="6400" dirty="0" err="1"/>
              <a:t>hersteld</a:t>
            </a:r>
            <a:r>
              <a:rPr lang="en-US" sz="6400" dirty="0"/>
              <a:t> van de </a:t>
            </a:r>
            <a:r>
              <a:rPr lang="en-US" sz="6400" dirty="0" err="1"/>
              <a:t>hamsterwoede</a:t>
            </a:r>
            <a:r>
              <a:rPr lang="en-US" sz="6400" dirty="0"/>
              <a:t>, </a:t>
            </a:r>
            <a:r>
              <a:rPr lang="en-US" sz="6400" dirty="0" err="1"/>
              <a:t>ontstaat</a:t>
            </a:r>
            <a:r>
              <a:rPr lang="en-US" sz="6400" dirty="0"/>
              <a:t> </a:t>
            </a:r>
            <a:r>
              <a:rPr lang="en-US" sz="6400" dirty="0" err="1"/>
              <a:t>er</a:t>
            </a:r>
            <a:r>
              <a:rPr lang="en-US" sz="6400" dirty="0"/>
              <a:t> op </a:t>
            </a:r>
            <a:r>
              <a:rPr lang="en-US" sz="6400" dirty="0" err="1"/>
              <a:t>sociale</a:t>
            </a:r>
            <a:r>
              <a:rPr lang="en-US" sz="6400" dirty="0"/>
              <a:t> media </a:t>
            </a:r>
            <a:r>
              <a:rPr lang="en-US" sz="6400" dirty="0" err="1"/>
              <a:t>een</a:t>
            </a:r>
            <a:r>
              <a:rPr lang="en-US" sz="6400" dirty="0"/>
              <a:t> leger </a:t>
            </a:r>
            <a:r>
              <a:rPr lang="en-US" sz="6400" dirty="0" err="1"/>
              <a:t>aan</a:t>
            </a:r>
            <a:r>
              <a:rPr lang="en-US" sz="6400" dirty="0"/>
              <a:t> </a:t>
            </a:r>
            <a:r>
              <a:rPr lang="en-US" sz="6400" dirty="0" err="1"/>
              <a:t>vrijwilligers</a:t>
            </a:r>
            <a:r>
              <a:rPr lang="en-US" sz="6400" dirty="0"/>
              <a:t> </a:t>
            </a:r>
            <a:r>
              <a:rPr lang="en-US" sz="6400" dirty="0" err="1"/>
              <a:t>dat</a:t>
            </a:r>
            <a:r>
              <a:rPr lang="en-US" sz="6400" dirty="0"/>
              <a:t> </a:t>
            </a:r>
            <a:r>
              <a:rPr lang="en-US" sz="6400" dirty="0" err="1"/>
              <a:t>anderen</a:t>
            </a:r>
            <a:r>
              <a:rPr lang="en-US" sz="6400" dirty="0"/>
              <a:t> </a:t>
            </a:r>
            <a:r>
              <a:rPr lang="en-US" sz="6400" dirty="0" err="1"/>
              <a:t>graag</a:t>
            </a:r>
            <a:r>
              <a:rPr lang="en-US" sz="6400" dirty="0"/>
              <a:t> </a:t>
            </a:r>
            <a:r>
              <a:rPr lang="en-US" sz="6400" dirty="0" err="1"/>
              <a:t>wil</a:t>
            </a:r>
            <a:r>
              <a:rPr lang="en-US" sz="6400" dirty="0"/>
              <a:t> </a:t>
            </a:r>
            <a:r>
              <a:rPr lang="en-US" sz="6400" dirty="0" err="1"/>
              <a:t>helpen</a:t>
            </a:r>
            <a:r>
              <a:rPr lang="en-US" sz="6400" dirty="0"/>
              <a:t>. </a:t>
            </a:r>
            <a:r>
              <a:rPr lang="en-US" sz="6400" dirty="0" err="1"/>
              <a:t>Duizenden</a:t>
            </a:r>
            <a:r>
              <a:rPr lang="en-US" sz="6400" dirty="0"/>
              <a:t> oud-</a:t>
            </a:r>
            <a:r>
              <a:rPr lang="en-US" sz="6400" dirty="0" err="1"/>
              <a:t>verpleegkundigen</a:t>
            </a:r>
            <a:r>
              <a:rPr lang="en-US" sz="6400" dirty="0"/>
              <a:t> </a:t>
            </a:r>
            <a:r>
              <a:rPr lang="en-US" sz="6400" dirty="0" err="1"/>
              <a:t>en</a:t>
            </a:r>
            <a:r>
              <a:rPr lang="en-US" sz="6400" dirty="0"/>
              <a:t> </a:t>
            </a:r>
            <a:r>
              <a:rPr lang="en-US" sz="6400" dirty="0" err="1"/>
              <a:t>geneeskundestudenten</a:t>
            </a:r>
            <a:r>
              <a:rPr lang="en-US" sz="6400" dirty="0"/>
              <a:t> </a:t>
            </a:r>
            <a:r>
              <a:rPr lang="en-US" sz="6400" dirty="0" err="1"/>
              <a:t>staan</a:t>
            </a:r>
            <a:r>
              <a:rPr lang="en-US" sz="6400" dirty="0"/>
              <a:t> </a:t>
            </a:r>
            <a:r>
              <a:rPr lang="en-US" sz="6400" dirty="0" err="1"/>
              <a:t>paraat</a:t>
            </a:r>
            <a:r>
              <a:rPr lang="en-US" sz="6400" dirty="0"/>
              <a:t> om </a:t>
            </a:r>
            <a:r>
              <a:rPr lang="en-US" sz="6400" dirty="0" err="1"/>
              <a:t>bij</a:t>
            </a:r>
            <a:r>
              <a:rPr lang="en-US" sz="6400" dirty="0"/>
              <a:t> </a:t>
            </a:r>
            <a:r>
              <a:rPr lang="en-US" sz="6400" dirty="0" err="1"/>
              <a:t>te</a:t>
            </a:r>
            <a:r>
              <a:rPr lang="en-US" sz="6400" dirty="0"/>
              <a:t> </a:t>
            </a:r>
            <a:r>
              <a:rPr lang="en-US" sz="6400" dirty="0" err="1"/>
              <a:t>springen</a:t>
            </a:r>
            <a:r>
              <a:rPr lang="en-US" sz="6400" dirty="0"/>
              <a:t> in de </a:t>
            </a:r>
            <a:r>
              <a:rPr lang="en-US" sz="6400" dirty="0" err="1"/>
              <a:t>zorg</a:t>
            </a:r>
            <a:r>
              <a:rPr lang="en-US" sz="6400" dirty="0"/>
              <a:t>. In </a:t>
            </a:r>
            <a:r>
              <a:rPr lang="en-US" sz="6400" dirty="0" err="1"/>
              <a:t>alle</a:t>
            </a:r>
            <a:r>
              <a:rPr lang="en-US" sz="6400" dirty="0"/>
              <a:t> </a:t>
            </a:r>
            <a:r>
              <a:rPr lang="en-US" sz="6400" dirty="0" err="1"/>
              <a:t>dorpen</a:t>
            </a:r>
            <a:r>
              <a:rPr lang="en-US" sz="6400" dirty="0"/>
              <a:t> </a:t>
            </a:r>
            <a:r>
              <a:rPr lang="en-US" sz="6400" dirty="0" err="1"/>
              <a:t>en</a:t>
            </a:r>
            <a:r>
              <a:rPr lang="en-US" sz="6400" dirty="0"/>
              <a:t> </a:t>
            </a:r>
            <a:r>
              <a:rPr lang="en-US" sz="6400" dirty="0" err="1"/>
              <a:t>steden</a:t>
            </a:r>
            <a:r>
              <a:rPr lang="en-US" sz="6400" dirty="0"/>
              <a:t> </a:t>
            </a:r>
            <a:r>
              <a:rPr lang="en-US" sz="6400" dirty="0" err="1"/>
              <a:t>ontstaan</a:t>
            </a:r>
            <a:r>
              <a:rPr lang="en-US" sz="6400" dirty="0"/>
              <a:t> </a:t>
            </a:r>
            <a:r>
              <a:rPr lang="en-US" sz="6400" dirty="0" err="1"/>
              <a:t>vrijwilligers-initiatieven</a:t>
            </a:r>
            <a:r>
              <a:rPr lang="en-US" sz="6400" dirty="0"/>
              <a:t> </a:t>
            </a:r>
            <a:r>
              <a:rPr lang="en-US" sz="6400" dirty="0" err="1"/>
              <a:t>en</a:t>
            </a:r>
            <a:r>
              <a:rPr lang="en-US" sz="6400" dirty="0"/>
              <a:t> </a:t>
            </a:r>
            <a:r>
              <a:rPr lang="en-US" sz="6400" dirty="0" err="1"/>
              <a:t>horeca-ondernemers</a:t>
            </a:r>
            <a:r>
              <a:rPr lang="en-US" sz="6400" dirty="0"/>
              <a:t> </a:t>
            </a:r>
            <a:r>
              <a:rPr lang="en-US" sz="6400" dirty="0" err="1"/>
              <a:t>delen</a:t>
            </a:r>
            <a:r>
              <a:rPr lang="en-US" sz="6400" dirty="0"/>
              <a:t> </a:t>
            </a:r>
            <a:r>
              <a:rPr lang="en-US" sz="6400" dirty="0" err="1"/>
              <a:t>eten</a:t>
            </a:r>
            <a:r>
              <a:rPr lang="en-US" sz="6400" dirty="0"/>
              <a:t> </a:t>
            </a:r>
            <a:r>
              <a:rPr lang="en-US" sz="6400" dirty="0" err="1"/>
              <a:t>uit</a:t>
            </a:r>
            <a:r>
              <a:rPr lang="en-US" sz="6400" dirty="0"/>
              <a:t> </a:t>
            </a:r>
            <a:r>
              <a:rPr lang="en-US" sz="6400" dirty="0" err="1"/>
              <a:t>aan</a:t>
            </a:r>
            <a:r>
              <a:rPr lang="en-US" sz="6400" dirty="0"/>
              <a:t> </a:t>
            </a:r>
            <a:r>
              <a:rPr lang="en-US" sz="6400" dirty="0" err="1"/>
              <a:t>voedselbanken</a:t>
            </a:r>
            <a:r>
              <a:rPr lang="en-US" sz="6400" dirty="0"/>
              <a:t>. </a:t>
            </a:r>
            <a:r>
              <a:rPr lang="en-US" sz="6400" dirty="0" err="1"/>
              <a:t>Voor</a:t>
            </a:r>
            <a:r>
              <a:rPr lang="en-US" sz="6400" dirty="0"/>
              <a:t> </a:t>
            </a:r>
            <a:r>
              <a:rPr lang="en-US" sz="6400" dirty="0" err="1"/>
              <a:t>historicus</a:t>
            </a:r>
            <a:r>
              <a:rPr lang="en-US" sz="6400" dirty="0"/>
              <a:t> </a:t>
            </a:r>
            <a:r>
              <a:rPr lang="en-US" sz="6400" b="1" dirty="0" err="1"/>
              <a:t>Rutger</a:t>
            </a:r>
            <a:r>
              <a:rPr lang="en-US" sz="6400" b="1" dirty="0"/>
              <a:t> Bregman </a:t>
            </a:r>
            <a:r>
              <a:rPr lang="en-US" sz="6400" dirty="0"/>
              <a:t>is </a:t>
            </a:r>
            <a:r>
              <a:rPr lang="en-US" sz="6400" dirty="0" err="1"/>
              <a:t>deze</a:t>
            </a:r>
            <a:r>
              <a:rPr lang="en-US" sz="6400" dirty="0"/>
              <a:t> </a:t>
            </a:r>
            <a:r>
              <a:rPr lang="en-US" sz="6400" dirty="0" err="1"/>
              <a:t>ontwikkeling</a:t>
            </a:r>
            <a:r>
              <a:rPr lang="en-US" sz="6400" dirty="0"/>
              <a:t> </a:t>
            </a:r>
            <a:r>
              <a:rPr lang="en-US" sz="6400" dirty="0" err="1"/>
              <a:t>geen</a:t>
            </a:r>
            <a:r>
              <a:rPr lang="en-US" sz="6400" dirty="0"/>
              <a:t> </a:t>
            </a:r>
            <a:r>
              <a:rPr lang="en-US" sz="6400" dirty="0" err="1"/>
              <a:t>verrassing</a:t>
            </a:r>
            <a:r>
              <a:rPr lang="en-US" sz="6400" dirty="0"/>
              <a:t>. </a:t>
            </a:r>
            <a:r>
              <a:rPr lang="en-US" sz="6400" dirty="0" err="1"/>
              <a:t>Voor</a:t>
            </a:r>
            <a:r>
              <a:rPr lang="en-US" sz="6400" dirty="0"/>
              <a:t> </a:t>
            </a:r>
            <a:r>
              <a:rPr lang="en-US" sz="6400" dirty="0" err="1"/>
              <a:t>zijn</a:t>
            </a:r>
            <a:r>
              <a:rPr lang="en-US" sz="6400" dirty="0"/>
              <a:t> </a:t>
            </a:r>
            <a:r>
              <a:rPr lang="en-US" sz="6400" dirty="0" err="1"/>
              <a:t>boek</a:t>
            </a:r>
            <a:r>
              <a:rPr lang="en-US" sz="6400" dirty="0"/>
              <a:t> ‘De </a:t>
            </a:r>
            <a:r>
              <a:rPr lang="en-US" sz="6400" dirty="0" err="1"/>
              <a:t>Meeste</a:t>
            </a:r>
            <a:r>
              <a:rPr lang="en-US" sz="6400" dirty="0"/>
              <a:t> </a:t>
            </a:r>
            <a:r>
              <a:rPr lang="en-US" sz="6400" dirty="0" err="1"/>
              <a:t>Mensen</a:t>
            </a:r>
            <a:r>
              <a:rPr lang="en-US" sz="6400" dirty="0"/>
              <a:t> </a:t>
            </a:r>
            <a:r>
              <a:rPr lang="en-US" sz="6400" dirty="0" err="1"/>
              <a:t>Deugen</a:t>
            </a:r>
            <a:r>
              <a:rPr lang="en-US" sz="6400" dirty="0"/>
              <a:t>’, deed </a:t>
            </a:r>
            <a:r>
              <a:rPr lang="en-US" sz="6400" dirty="0" err="1"/>
              <a:t>hij</a:t>
            </a:r>
            <a:r>
              <a:rPr lang="en-US" sz="6400" dirty="0"/>
              <a:t> </a:t>
            </a:r>
            <a:r>
              <a:rPr lang="en-US" sz="6400" dirty="0" err="1"/>
              <a:t>onderzoek</a:t>
            </a:r>
            <a:r>
              <a:rPr lang="en-US" sz="6400" dirty="0"/>
              <a:t> </a:t>
            </a:r>
            <a:r>
              <a:rPr lang="en-US" sz="6400" dirty="0" err="1"/>
              <a:t>naar</a:t>
            </a:r>
            <a:r>
              <a:rPr lang="en-US" sz="6400" dirty="0"/>
              <a:t> hoe </a:t>
            </a:r>
            <a:r>
              <a:rPr lang="en-US" sz="6400" dirty="0" err="1"/>
              <a:t>mensen</a:t>
            </a:r>
            <a:r>
              <a:rPr lang="en-US" sz="6400" dirty="0"/>
              <a:t> </a:t>
            </a:r>
            <a:r>
              <a:rPr lang="en-US" sz="6400" dirty="0" err="1"/>
              <a:t>reageren</a:t>
            </a:r>
            <a:r>
              <a:rPr lang="en-US" sz="6400" dirty="0"/>
              <a:t> in </a:t>
            </a:r>
            <a:r>
              <a:rPr lang="en-US" sz="6400" dirty="0" err="1"/>
              <a:t>tijden</a:t>
            </a:r>
            <a:r>
              <a:rPr lang="en-US" sz="6400" dirty="0"/>
              <a:t> van </a:t>
            </a:r>
            <a:r>
              <a:rPr lang="en-US" sz="6400" dirty="0" err="1"/>
              <a:t>rampen</a:t>
            </a:r>
            <a:r>
              <a:rPr lang="en-US" sz="6400" dirty="0"/>
              <a:t> </a:t>
            </a:r>
            <a:r>
              <a:rPr lang="en-US" sz="6400" dirty="0" err="1"/>
              <a:t>en</a:t>
            </a:r>
            <a:r>
              <a:rPr lang="en-US" sz="6400" dirty="0"/>
              <a:t> crises. “Het </a:t>
            </a:r>
            <a:r>
              <a:rPr lang="en-US" sz="6400" dirty="0" err="1"/>
              <a:t>haalt</a:t>
            </a:r>
            <a:r>
              <a:rPr lang="en-US" sz="6400" dirty="0"/>
              <a:t> het </a:t>
            </a:r>
            <a:r>
              <a:rPr lang="en-US" sz="6400" dirty="0" err="1"/>
              <a:t>beste</a:t>
            </a:r>
            <a:r>
              <a:rPr lang="en-US" sz="6400" dirty="0"/>
              <a:t> in </a:t>
            </a:r>
            <a:r>
              <a:rPr lang="en-US" sz="6400" dirty="0" err="1"/>
              <a:t>mensen</a:t>
            </a:r>
            <a:r>
              <a:rPr lang="en-US" sz="6400" dirty="0"/>
              <a:t> </a:t>
            </a:r>
            <a:r>
              <a:rPr lang="en-US" sz="6400" dirty="0" err="1"/>
              <a:t>naar</a:t>
            </a:r>
            <a:r>
              <a:rPr lang="en-US" sz="6400" dirty="0"/>
              <a:t> </a:t>
            </a:r>
            <a:r>
              <a:rPr lang="en-US" sz="6400" dirty="0" err="1"/>
              <a:t>boven</a:t>
            </a:r>
            <a:r>
              <a:rPr lang="en-US" sz="6400" dirty="0"/>
              <a:t>”, </a:t>
            </a:r>
            <a:r>
              <a:rPr lang="en-US" sz="6400" dirty="0" err="1"/>
              <a:t>vertelt</a:t>
            </a:r>
            <a:r>
              <a:rPr lang="en-US" sz="6400" dirty="0"/>
              <a:t> </a:t>
            </a:r>
            <a:r>
              <a:rPr lang="en-US" sz="6400" dirty="0" err="1"/>
              <a:t>hij</a:t>
            </a:r>
            <a:r>
              <a:rPr lang="en-US" sz="6400" dirty="0"/>
              <a:t>.</a:t>
            </a:r>
          </a:p>
          <a:p>
            <a:pPr>
              <a:lnSpc>
                <a:spcPct val="90000"/>
              </a:lnSpc>
              <a:spcAft>
                <a:spcPts val="600"/>
              </a:spcAft>
            </a:pPr>
            <a:endParaRPr lang="en-US" b="0" i="0" dirty="0">
              <a:effectLst/>
            </a:endParaRPr>
          </a:p>
          <a:p>
            <a:pPr>
              <a:lnSpc>
                <a:spcPct val="90000"/>
              </a:lnSpc>
              <a:spcAft>
                <a:spcPts val="600"/>
              </a:spcAft>
            </a:pPr>
            <a:endParaRPr lang="en-US" sz="3400" dirty="0"/>
          </a:p>
          <a:p>
            <a:pPr>
              <a:lnSpc>
                <a:spcPct val="90000"/>
              </a:lnSpc>
              <a:spcAft>
                <a:spcPts val="600"/>
              </a:spcAft>
            </a:pPr>
            <a:r>
              <a:rPr lang="en-US" sz="3400" b="0" i="0" dirty="0">
                <a:effectLst/>
              </a:rPr>
              <a:t>Kort interview met hem: </a:t>
            </a:r>
          </a:p>
        </p:txBody>
      </p:sp>
      <p:sp>
        <p:nvSpPr>
          <p:cNvPr id="3" name="Rechthoek 2">
            <a:extLst>
              <a:ext uri="{FF2B5EF4-FFF2-40B4-BE49-F238E27FC236}">
                <a16:creationId xmlns:a16="http://schemas.microsoft.com/office/drawing/2014/main" id="{DA6D8008-3954-4161-8F3C-E17B05BC956D}"/>
              </a:ext>
            </a:extLst>
          </p:cNvPr>
          <p:cNvSpPr/>
          <p:nvPr/>
        </p:nvSpPr>
        <p:spPr>
          <a:xfrm>
            <a:off x="728851" y="5334670"/>
            <a:ext cx="8905874" cy="646331"/>
          </a:xfrm>
          <a:prstGeom prst="rect">
            <a:avLst/>
          </a:prstGeom>
        </p:spPr>
        <p:txBody>
          <a:bodyPr wrap="square">
            <a:spAutoFit/>
          </a:bodyPr>
          <a:lstStyle/>
          <a:p>
            <a:pPr>
              <a:spcAft>
                <a:spcPts val="600"/>
              </a:spcAft>
            </a:pPr>
            <a:r>
              <a:rPr lang="nl-NL" dirty="0">
                <a:hlinkClick r:id="rId2"/>
              </a:rPr>
              <a:t>https://www.maxmeldpunt.nl/gezondheid/rutger-bregman-de-coronacrisis-haalt-het-beste-in-mensen-naar-boven/</a:t>
            </a:r>
            <a:endParaRPr lang="nl-NL" dirty="0"/>
          </a:p>
        </p:txBody>
      </p:sp>
    </p:spTree>
    <p:extLst>
      <p:ext uri="{BB962C8B-B14F-4D97-AF65-F5344CB8AC3E}">
        <p14:creationId xmlns:p14="http://schemas.microsoft.com/office/powerpoint/2010/main" val="979401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8F05DB7-31CA-49D6-82DB-B90D1F7A6EE3}"/>
              </a:ext>
            </a:extLst>
          </p:cNvPr>
          <p:cNvPicPr>
            <a:picLocks noChangeAspect="1"/>
          </p:cNvPicPr>
          <p:nvPr/>
        </p:nvPicPr>
        <p:blipFill>
          <a:blip r:embed="rId2"/>
          <a:stretch>
            <a:fillRect/>
          </a:stretch>
        </p:blipFill>
        <p:spPr>
          <a:xfrm>
            <a:off x="6530150" y="794276"/>
            <a:ext cx="4773582" cy="5432007"/>
          </a:xfrm>
          <a:prstGeom prst="rect">
            <a:avLst/>
          </a:prstGeom>
        </p:spPr>
      </p:pic>
      <p:pic>
        <p:nvPicPr>
          <p:cNvPr id="5" name="Afbeelding 4">
            <a:extLst>
              <a:ext uri="{FF2B5EF4-FFF2-40B4-BE49-F238E27FC236}">
                <a16:creationId xmlns:a16="http://schemas.microsoft.com/office/drawing/2014/main" id="{3CEA4B47-E1FF-4944-9EDA-111177543F5E}"/>
              </a:ext>
            </a:extLst>
          </p:cNvPr>
          <p:cNvPicPr>
            <a:picLocks noChangeAspect="1"/>
          </p:cNvPicPr>
          <p:nvPr/>
        </p:nvPicPr>
        <p:blipFill>
          <a:blip r:embed="rId3"/>
          <a:stretch>
            <a:fillRect/>
          </a:stretch>
        </p:blipFill>
        <p:spPr>
          <a:xfrm>
            <a:off x="885817" y="794276"/>
            <a:ext cx="3523623" cy="2832993"/>
          </a:xfrm>
          <a:prstGeom prst="rect">
            <a:avLst/>
          </a:prstGeom>
        </p:spPr>
      </p:pic>
      <p:sp>
        <p:nvSpPr>
          <p:cNvPr id="6" name="Rechthoek 5">
            <a:extLst>
              <a:ext uri="{FF2B5EF4-FFF2-40B4-BE49-F238E27FC236}">
                <a16:creationId xmlns:a16="http://schemas.microsoft.com/office/drawing/2014/main" id="{9228D0E3-1FD2-443A-8F2E-D2E0C910C90D}"/>
              </a:ext>
            </a:extLst>
          </p:cNvPr>
          <p:cNvSpPr/>
          <p:nvPr/>
        </p:nvSpPr>
        <p:spPr>
          <a:xfrm>
            <a:off x="885817" y="3749786"/>
            <a:ext cx="3523623" cy="2308324"/>
          </a:xfrm>
          <a:prstGeom prst="rect">
            <a:avLst/>
          </a:prstGeom>
          <a:solidFill>
            <a:schemeClr val="accent4">
              <a:lumMod val="20000"/>
              <a:lumOff val="80000"/>
            </a:schemeClr>
          </a:solidFill>
        </p:spPr>
        <p:txBody>
          <a:bodyPr wrap="square">
            <a:spAutoFit/>
          </a:bodyPr>
          <a:lstStyle/>
          <a:p>
            <a:r>
              <a:rPr lang="nl-NL" dirty="0"/>
              <a:t>Op gedragen, vaderlijke toon richtte premier Mark Rutte zich gisteravond tot alle Nederlanders in een historische tv-toespraak. Hij schuwde niet te zeggen dat hij ‘geen gemakkelijke boodschap’ had, maar vroeg ook vertrouwen en eenheid.</a:t>
            </a:r>
          </a:p>
        </p:txBody>
      </p:sp>
    </p:spTree>
    <p:extLst>
      <p:ext uri="{BB962C8B-B14F-4D97-AF65-F5344CB8AC3E}">
        <p14:creationId xmlns:p14="http://schemas.microsoft.com/office/powerpoint/2010/main" val="561446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24A873E-CC6D-43E4-A04B-59F99FB9CB46}"/>
              </a:ext>
            </a:extLst>
          </p:cNvPr>
          <p:cNvSpPr/>
          <p:nvPr/>
        </p:nvSpPr>
        <p:spPr>
          <a:xfrm>
            <a:off x="781050" y="622403"/>
            <a:ext cx="10267950" cy="6542560"/>
          </a:xfrm>
          <a:prstGeom prst="rect">
            <a:avLst/>
          </a:prstGeom>
        </p:spPr>
        <p:txBody>
          <a:bodyPr wrap="square">
            <a:spAutoFit/>
          </a:bodyPr>
          <a:lstStyle/>
          <a:p>
            <a:pPr>
              <a:lnSpc>
                <a:spcPct val="107000"/>
              </a:lnSpc>
              <a:spcAft>
                <a:spcPts val="800"/>
              </a:spcAft>
            </a:pPr>
            <a:r>
              <a:rPr lang="nl-NL" sz="3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Hoe groeit sociale samenhang en wij-gevoel?!  </a:t>
            </a:r>
          </a:p>
          <a:p>
            <a:pPr>
              <a:lnSpc>
                <a:spcPct val="107000"/>
              </a:lnSpc>
              <a:spcAft>
                <a:spcPts val="800"/>
              </a:spcAft>
            </a:pPr>
            <a:endParaRPr lang="nl-NL" sz="40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dirty="0" err="1">
                <a:latin typeface="Calibri" panose="020F0502020204030204" pitchFamily="34" charset="0"/>
                <a:ea typeface="Calibri" panose="020F0502020204030204" pitchFamily="34" charset="0"/>
                <a:cs typeface="Times New Roman" panose="02020603050405020304" pitchFamily="18" charset="0"/>
              </a:rPr>
              <a:t>Movisie</a:t>
            </a:r>
            <a:r>
              <a:rPr lang="nl-NL" sz="2000" dirty="0">
                <a:latin typeface="Calibri" panose="020F0502020204030204" pitchFamily="34" charset="0"/>
                <a:ea typeface="Calibri" panose="020F0502020204030204" pitchFamily="34" charset="0"/>
                <a:cs typeface="Times New Roman" panose="02020603050405020304" pitchFamily="18" charset="0"/>
              </a:rPr>
              <a:t> heeft een mooi artikel geschreven, ‘Hoe versterken we de sociale cohesie?’. </a:t>
            </a:r>
          </a:p>
          <a:p>
            <a:pPr>
              <a:lnSpc>
                <a:spcPct val="107000"/>
              </a:lnSpc>
              <a:spcAft>
                <a:spcPts val="800"/>
              </a:spcAft>
            </a:pPr>
            <a:r>
              <a:rPr lang="nl-NL" sz="2000" b="1" dirty="0">
                <a:latin typeface="Calibri" panose="020F0502020204030204" pitchFamily="34" charset="0"/>
                <a:ea typeface="Calibri" panose="020F0502020204030204" pitchFamily="34" charset="0"/>
                <a:cs typeface="Times New Roman" panose="02020603050405020304" pitchFamily="18" charset="0"/>
              </a:rPr>
              <a:t>Opdracht 1:</a:t>
            </a:r>
          </a:p>
          <a:p>
            <a:pPr>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Klik na de les op de link, lees het artikel en maak een lijstje met acties, tips en methoden die volgens de experts uit het artikel bijdragen aan de sociale samenhang. Dit gaat verder dan een BBQ organiseren! </a:t>
            </a:r>
          </a:p>
          <a:p>
            <a:pPr>
              <a:lnSpc>
                <a:spcPct val="107000"/>
              </a:lnSpc>
              <a:spcAft>
                <a:spcPts val="800"/>
              </a:spcAft>
            </a:pPr>
            <a:endParaRPr lang="nl-NL"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https://www.movisie.nl/sites/default/files/bestanden/documenten/movisies/movisies-2018-1/files/assets/common/downloads/publication.pdf</a:t>
            </a:r>
            <a:endParaRPr lang="nl-NL" b="1"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ballon: ovaal 2">
            <a:extLst>
              <a:ext uri="{FF2B5EF4-FFF2-40B4-BE49-F238E27FC236}">
                <a16:creationId xmlns:a16="http://schemas.microsoft.com/office/drawing/2014/main" id="{BAB07DD9-B07E-43DC-9F90-42C347AB5165}"/>
              </a:ext>
            </a:extLst>
          </p:cNvPr>
          <p:cNvSpPr/>
          <p:nvPr/>
        </p:nvSpPr>
        <p:spPr>
          <a:xfrm>
            <a:off x="7991476" y="1457325"/>
            <a:ext cx="2324100" cy="1343025"/>
          </a:xfrm>
          <a:prstGeom prst="wedgeEllipseCallout">
            <a:avLst>
              <a:gd name="adj1" fmla="val -220029"/>
              <a:gd name="adj2" fmla="val -517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Voor de corona crisis…</a:t>
            </a:r>
          </a:p>
        </p:txBody>
      </p:sp>
    </p:spTree>
    <p:extLst>
      <p:ext uri="{BB962C8B-B14F-4D97-AF65-F5344CB8AC3E}">
        <p14:creationId xmlns:p14="http://schemas.microsoft.com/office/powerpoint/2010/main" val="951670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32394C5-6C5F-41A9-B1FB-C3DE0EB3EFED}"/>
              </a:ext>
            </a:extLst>
          </p:cNvPr>
          <p:cNvSpPr/>
          <p:nvPr/>
        </p:nvSpPr>
        <p:spPr>
          <a:xfrm>
            <a:off x="606294" y="66469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err="1">
                <a:latin typeface="+mj-lt"/>
                <a:ea typeface="+mj-ea"/>
                <a:cs typeface="+mj-cs"/>
              </a:rPr>
              <a:t>Positieve</a:t>
            </a:r>
            <a:r>
              <a:rPr lang="en-US" sz="3600" dirty="0">
                <a:latin typeface="+mj-lt"/>
                <a:ea typeface="+mj-ea"/>
                <a:cs typeface="+mj-cs"/>
              </a:rPr>
              <a:t> </a:t>
            </a:r>
            <a:r>
              <a:rPr lang="en-US" sz="3600" dirty="0" err="1">
                <a:latin typeface="+mj-lt"/>
                <a:ea typeface="+mj-ea"/>
                <a:cs typeface="+mj-cs"/>
              </a:rPr>
              <a:t>psychologie</a:t>
            </a:r>
            <a:endParaRPr lang="en-US" sz="3600" dirty="0">
              <a:latin typeface="+mj-lt"/>
              <a:ea typeface="+mj-ea"/>
              <a:cs typeface="+mj-cs"/>
            </a:endParaRPr>
          </a:p>
        </p:txBody>
      </p:sp>
      <p:sp>
        <p:nvSpPr>
          <p:cNvPr id="3" name="Rechthoek 2">
            <a:extLst>
              <a:ext uri="{FF2B5EF4-FFF2-40B4-BE49-F238E27FC236}">
                <a16:creationId xmlns:a16="http://schemas.microsoft.com/office/drawing/2014/main" id="{BD32BC41-E2A0-4538-885B-442F6D26A85F}"/>
              </a:ext>
            </a:extLst>
          </p:cNvPr>
          <p:cNvSpPr/>
          <p:nvPr/>
        </p:nvSpPr>
        <p:spPr>
          <a:xfrm>
            <a:off x="606294" y="1926108"/>
            <a:ext cx="5927855" cy="5120856"/>
          </a:xfrm>
          <a:prstGeom prst="rect">
            <a:avLst/>
          </a:prstGeom>
        </p:spPr>
        <p:txBody>
          <a:bodyPr vert="horz" lIns="91440" tIns="45720" rIns="91440" bIns="45720" rtlCol="0" anchor="ctr">
            <a:normAutofit fontScale="85000" lnSpcReduction="20000"/>
          </a:bodyPr>
          <a:lstStyle/>
          <a:p>
            <a:pPr>
              <a:lnSpc>
                <a:spcPct val="150000"/>
              </a:lnSpc>
              <a:spcAft>
                <a:spcPts val="600"/>
              </a:spcAft>
            </a:pPr>
            <a:r>
              <a:rPr lang="en-US" sz="2000" dirty="0">
                <a:cs typeface="Arial" panose="020B0604020202020204" pitchFamily="34" charset="0"/>
              </a:rPr>
              <a:t>De </a:t>
            </a:r>
            <a:r>
              <a:rPr lang="en-US" sz="2000" dirty="0" err="1">
                <a:cs typeface="Arial" panose="020B0604020202020204" pitchFamily="34" charset="0"/>
              </a:rPr>
              <a:t>positieve</a:t>
            </a:r>
            <a:r>
              <a:rPr lang="en-US" sz="2000" dirty="0">
                <a:cs typeface="Arial" panose="020B0604020202020204" pitchFamily="34" charset="0"/>
              </a:rPr>
              <a:t> </a:t>
            </a:r>
            <a:r>
              <a:rPr lang="en-US" sz="2000" dirty="0" err="1">
                <a:cs typeface="Arial" panose="020B0604020202020204" pitchFamily="34" charset="0"/>
              </a:rPr>
              <a:t>psychologie</a:t>
            </a:r>
            <a:r>
              <a:rPr lang="en-US" sz="2000" dirty="0">
                <a:cs typeface="Arial" panose="020B0604020202020204" pitchFamily="34" charset="0"/>
              </a:rPr>
              <a:t> </a:t>
            </a:r>
            <a:r>
              <a:rPr lang="en-US" sz="2000" dirty="0" err="1">
                <a:cs typeface="Arial" panose="020B0604020202020204" pitchFamily="34" charset="0"/>
              </a:rPr>
              <a:t>richt</a:t>
            </a:r>
            <a:r>
              <a:rPr lang="en-US" sz="2000" dirty="0">
                <a:cs typeface="Arial" panose="020B0604020202020204" pitchFamily="34" charset="0"/>
              </a:rPr>
              <a:t> </a:t>
            </a:r>
            <a:r>
              <a:rPr lang="en-US" sz="2000" dirty="0" err="1">
                <a:cs typeface="Arial" panose="020B0604020202020204" pitchFamily="34" charset="0"/>
              </a:rPr>
              <a:t>zich</a:t>
            </a:r>
            <a:r>
              <a:rPr lang="en-US" sz="2000" dirty="0">
                <a:cs typeface="Arial" panose="020B0604020202020204" pitchFamily="34" charset="0"/>
              </a:rPr>
              <a:t> op het </a:t>
            </a:r>
            <a:r>
              <a:rPr lang="en-US" sz="2000" dirty="0" err="1">
                <a:cs typeface="Arial" panose="020B0604020202020204" pitchFamily="34" charset="0"/>
              </a:rPr>
              <a:t>ontwikkelen</a:t>
            </a:r>
            <a:r>
              <a:rPr lang="en-US" sz="2000" dirty="0">
                <a:cs typeface="Arial" panose="020B0604020202020204" pitchFamily="34" charset="0"/>
              </a:rPr>
              <a:t> van </a:t>
            </a:r>
            <a:r>
              <a:rPr lang="en-US" sz="2000" dirty="0" err="1">
                <a:cs typeface="Arial" panose="020B0604020202020204" pitchFamily="34" charset="0"/>
              </a:rPr>
              <a:t>iemands</a:t>
            </a:r>
            <a:r>
              <a:rPr lang="en-US" sz="2000" dirty="0">
                <a:cs typeface="Arial" panose="020B0604020202020204" pitchFamily="34" charset="0"/>
              </a:rPr>
              <a:t> </a:t>
            </a:r>
            <a:r>
              <a:rPr lang="en-US" sz="2000" dirty="0" err="1">
                <a:cs typeface="Arial" panose="020B0604020202020204" pitchFamily="34" charset="0"/>
              </a:rPr>
              <a:t>krachten</a:t>
            </a:r>
            <a:r>
              <a:rPr lang="en-US" sz="2000" dirty="0">
                <a:cs typeface="Arial" panose="020B0604020202020204" pitchFamily="34" charset="0"/>
              </a:rPr>
              <a:t> door </a:t>
            </a:r>
            <a:r>
              <a:rPr lang="en-US" sz="2000" dirty="0" err="1">
                <a:cs typeface="Arial" panose="020B0604020202020204" pitchFamily="34" charset="0"/>
              </a:rPr>
              <a:t>technieken</a:t>
            </a:r>
            <a:r>
              <a:rPr lang="en-US" sz="2000" dirty="0">
                <a:cs typeface="Arial" panose="020B0604020202020204" pitchFamily="34" charset="0"/>
              </a:rPr>
              <a:t> </a:t>
            </a:r>
            <a:r>
              <a:rPr lang="en-US" sz="2000" dirty="0" err="1">
                <a:cs typeface="Arial" panose="020B0604020202020204" pitchFamily="34" charset="0"/>
              </a:rPr>
              <a:t>en</a:t>
            </a:r>
            <a:r>
              <a:rPr lang="en-US" sz="2000" dirty="0">
                <a:cs typeface="Arial" panose="020B0604020202020204" pitchFamily="34" charset="0"/>
              </a:rPr>
              <a:t> </a:t>
            </a:r>
            <a:r>
              <a:rPr lang="en-US" sz="2000" dirty="0" err="1">
                <a:cs typeface="Arial" panose="020B0604020202020204" pitchFamily="34" charset="0"/>
              </a:rPr>
              <a:t>interventies</a:t>
            </a:r>
            <a:r>
              <a:rPr lang="en-US" sz="2000" dirty="0">
                <a:cs typeface="Arial" panose="020B0604020202020204" pitchFamily="34" charset="0"/>
              </a:rPr>
              <a:t> toe </a:t>
            </a:r>
            <a:r>
              <a:rPr lang="en-US" sz="2000" dirty="0" err="1">
                <a:cs typeface="Arial" panose="020B0604020202020204" pitchFamily="34" charset="0"/>
              </a:rPr>
              <a:t>te</a:t>
            </a:r>
            <a:r>
              <a:rPr lang="en-US" sz="2000" dirty="0">
                <a:cs typeface="Arial" panose="020B0604020202020204" pitchFamily="34" charset="0"/>
              </a:rPr>
              <a:t> </a:t>
            </a:r>
            <a:r>
              <a:rPr lang="en-US" sz="2000" dirty="0" err="1">
                <a:cs typeface="Arial" panose="020B0604020202020204" pitchFamily="34" charset="0"/>
              </a:rPr>
              <a:t>passen</a:t>
            </a:r>
            <a:r>
              <a:rPr lang="en-US" sz="2000" dirty="0">
                <a:cs typeface="Arial" panose="020B0604020202020204" pitchFamily="34" charset="0"/>
              </a:rPr>
              <a:t> om de </a:t>
            </a:r>
            <a:r>
              <a:rPr lang="en-US" sz="2000" dirty="0" err="1">
                <a:cs typeface="Arial" panose="020B0604020202020204" pitchFamily="34" charset="0"/>
              </a:rPr>
              <a:t>zelfredzaamheid</a:t>
            </a:r>
            <a:r>
              <a:rPr lang="en-US" sz="2000" dirty="0">
                <a:cs typeface="Arial" panose="020B0604020202020204" pitchFamily="34" charset="0"/>
              </a:rPr>
              <a:t> </a:t>
            </a:r>
            <a:r>
              <a:rPr lang="en-US" sz="2000" dirty="0" err="1">
                <a:cs typeface="Arial" panose="020B0604020202020204" pitchFamily="34" charset="0"/>
              </a:rPr>
              <a:t>en</a:t>
            </a:r>
            <a:r>
              <a:rPr lang="en-US" sz="2000" dirty="0">
                <a:cs typeface="Arial" panose="020B0604020202020204" pitchFamily="34" charset="0"/>
              </a:rPr>
              <a:t> het </a:t>
            </a:r>
            <a:r>
              <a:rPr lang="en-US" sz="2000" dirty="0" err="1">
                <a:cs typeface="Arial" panose="020B0604020202020204" pitchFamily="34" charset="0"/>
              </a:rPr>
              <a:t>probleemoplossend</a:t>
            </a:r>
            <a:r>
              <a:rPr lang="en-US" sz="2000" dirty="0">
                <a:cs typeface="Arial" panose="020B0604020202020204" pitchFamily="34" charset="0"/>
              </a:rPr>
              <a:t> </a:t>
            </a:r>
            <a:r>
              <a:rPr lang="en-US" sz="2000" dirty="0" err="1">
                <a:cs typeface="Arial" panose="020B0604020202020204" pitchFamily="34" charset="0"/>
              </a:rPr>
              <a:t>vermogen</a:t>
            </a:r>
            <a:r>
              <a:rPr lang="en-US" sz="2000" dirty="0">
                <a:cs typeface="Arial" panose="020B0604020202020204" pitchFamily="34" charset="0"/>
              </a:rPr>
              <a:t> van </a:t>
            </a:r>
            <a:r>
              <a:rPr lang="en-US" sz="2000" dirty="0" err="1">
                <a:cs typeface="Arial" panose="020B0604020202020204" pitchFamily="34" charset="0"/>
              </a:rPr>
              <a:t>jezelf</a:t>
            </a:r>
            <a:r>
              <a:rPr lang="en-US" sz="2000" dirty="0">
                <a:cs typeface="Arial" panose="020B0604020202020204" pitchFamily="34" charset="0"/>
              </a:rPr>
              <a:t> </a:t>
            </a:r>
            <a:r>
              <a:rPr lang="en-US" sz="2000" dirty="0" err="1">
                <a:cs typeface="Arial" panose="020B0604020202020204" pitchFamily="34" charset="0"/>
              </a:rPr>
              <a:t>en</a:t>
            </a:r>
            <a:r>
              <a:rPr lang="en-US" sz="2000" dirty="0">
                <a:cs typeface="Arial" panose="020B0604020202020204" pitchFamily="34" charset="0"/>
              </a:rPr>
              <a:t> </a:t>
            </a:r>
            <a:r>
              <a:rPr lang="en-US" sz="2000" dirty="0" err="1">
                <a:cs typeface="Arial" panose="020B0604020202020204" pitchFamily="34" charset="0"/>
              </a:rPr>
              <a:t>anderen</a:t>
            </a:r>
            <a:r>
              <a:rPr lang="en-US" sz="2000" dirty="0">
                <a:cs typeface="Arial" panose="020B0604020202020204" pitchFamily="34" charset="0"/>
              </a:rPr>
              <a:t> </a:t>
            </a:r>
            <a:r>
              <a:rPr lang="en-US" sz="2000" dirty="0" err="1">
                <a:cs typeface="Arial" panose="020B0604020202020204" pitchFamily="34" charset="0"/>
              </a:rPr>
              <a:t>te</a:t>
            </a:r>
            <a:r>
              <a:rPr lang="en-US" sz="2000" dirty="0">
                <a:cs typeface="Arial" panose="020B0604020202020204" pitchFamily="34" charset="0"/>
              </a:rPr>
              <a:t> </a:t>
            </a:r>
            <a:r>
              <a:rPr lang="en-US" sz="2000" dirty="0" err="1">
                <a:cs typeface="Arial" panose="020B0604020202020204" pitchFamily="34" charset="0"/>
              </a:rPr>
              <a:t>vergroten</a:t>
            </a:r>
            <a:r>
              <a:rPr lang="en-US" sz="2000" dirty="0">
                <a:cs typeface="Arial" panose="020B0604020202020204" pitchFamily="34" charset="0"/>
              </a:rPr>
              <a:t>. </a:t>
            </a:r>
          </a:p>
          <a:p>
            <a:pPr>
              <a:lnSpc>
                <a:spcPct val="150000"/>
              </a:lnSpc>
              <a:spcAft>
                <a:spcPts val="600"/>
              </a:spcAft>
            </a:pPr>
            <a:r>
              <a:rPr lang="en-US" sz="2000" dirty="0">
                <a:cs typeface="Arial" panose="020B0604020202020204" pitchFamily="34" charset="0"/>
              </a:rPr>
              <a:t>De </a:t>
            </a:r>
            <a:r>
              <a:rPr lang="en-US" sz="2000" dirty="0" err="1">
                <a:cs typeface="Arial" panose="020B0604020202020204" pitchFamily="34" charset="0"/>
              </a:rPr>
              <a:t>principes</a:t>
            </a:r>
            <a:r>
              <a:rPr lang="en-US" sz="2000" dirty="0">
                <a:cs typeface="Arial" panose="020B0604020202020204" pitchFamily="34" charset="0"/>
              </a:rPr>
              <a:t> van de </a:t>
            </a:r>
            <a:r>
              <a:rPr lang="en-US" sz="2000" dirty="0" err="1">
                <a:cs typeface="Arial" panose="020B0604020202020204" pitchFamily="34" charset="0"/>
              </a:rPr>
              <a:t>positieve</a:t>
            </a:r>
            <a:r>
              <a:rPr lang="en-US" sz="2000" dirty="0">
                <a:cs typeface="Arial" panose="020B0604020202020204" pitchFamily="34" charset="0"/>
              </a:rPr>
              <a:t> </a:t>
            </a:r>
            <a:r>
              <a:rPr lang="en-US" sz="2000" dirty="0" err="1">
                <a:cs typeface="Arial" panose="020B0604020202020204" pitchFamily="34" charset="0"/>
              </a:rPr>
              <a:t>psychologie</a:t>
            </a:r>
            <a:r>
              <a:rPr lang="en-US" sz="2000" dirty="0">
                <a:cs typeface="Arial" panose="020B0604020202020204" pitchFamily="34" charset="0"/>
              </a:rPr>
              <a:t> </a:t>
            </a:r>
            <a:r>
              <a:rPr lang="en-US" sz="2000" dirty="0" err="1">
                <a:cs typeface="Arial" panose="020B0604020202020204" pitchFamily="34" charset="0"/>
              </a:rPr>
              <a:t>worden</a:t>
            </a:r>
            <a:r>
              <a:rPr lang="en-US" sz="2000" dirty="0">
                <a:cs typeface="Arial" panose="020B0604020202020204" pitchFamily="34" charset="0"/>
              </a:rPr>
              <a:t> </a:t>
            </a:r>
            <a:r>
              <a:rPr lang="en-US" sz="2000" dirty="0" err="1">
                <a:cs typeface="Arial" panose="020B0604020202020204" pitchFamily="34" charset="0"/>
              </a:rPr>
              <a:t>toegepast</a:t>
            </a:r>
            <a:r>
              <a:rPr lang="en-US" sz="2000" dirty="0">
                <a:cs typeface="Arial" panose="020B0604020202020204" pitchFamily="34" charset="0"/>
              </a:rPr>
              <a:t> in </a:t>
            </a:r>
            <a:r>
              <a:rPr lang="en-US" sz="2000" dirty="0" err="1">
                <a:cs typeface="Arial" panose="020B0604020202020204" pitchFamily="34" charset="0"/>
              </a:rPr>
              <a:t>allerlei</a:t>
            </a:r>
            <a:r>
              <a:rPr lang="en-US" sz="2000" dirty="0">
                <a:cs typeface="Arial" panose="020B0604020202020204" pitchFamily="34" charset="0"/>
              </a:rPr>
              <a:t> </a:t>
            </a:r>
            <a:r>
              <a:rPr lang="en-US" sz="2000" dirty="0" err="1">
                <a:cs typeface="Arial" panose="020B0604020202020204" pitchFamily="34" charset="0"/>
              </a:rPr>
              <a:t>vakgebieden</a:t>
            </a:r>
            <a:r>
              <a:rPr lang="en-US" sz="2000" dirty="0">
                <a:cs typeface="Arial" panose="020B0604020202020204" pitchFamily="34" charset="0"/>
              </a:rPr>
              <a:t> </a:t>
            </a:r>
            <a:r>
              <a:rPr lang="en-US" sz="2000" dirty="0" err="1">
                <a:cs typeface="Arial" panose="020B0604020202020204" pitchFamily="34" charset="0"/>
              </a:rPr>
              <a:t>zoals</a:t>
            </a:r>
            <a:r>
              <a:rPr lang="en-US" sz="2000" dirty="0">
                <a:cs typeface="Arial" panose="020B0604020202020204" pitchFamily="34" charset="0"/>
              </a:rPr>
              <a:t> het </a:t>
            </a:r>
            <a:r>
              <a:rPr lang="en-US" sz="2000" dirty="0" err="1">
                <a:cs typeface="Arial" panose="020B0604020202020204" pitchFamily="34" charset="0"/>
              </a:rPr>
              <a:t>onderwijs</a:t>
            </a:r>
            <a:r>
              <a:rPr lang="en-US" sz="2000" dirty="0">
                <a:cs typeface="Arial" panose="020B0604020202020204" pitchFamily="34" charset="0"/>
              </a:rPr>
              <a:t>, de </a:t>
            </a:r>
            <a:r>
              <a:rPr lang="en-US" sz="2000" dirty="0" err="1">
                <a:cs typeface="Arial" panose="020B0604020202020204" pitchFamily="34" charset="0"/>
              </a:rPr>
              <a:t>gezondheidszorg</a:t>
            </a:r>
            <a:r>
              <a:rPr lang="en-US" sz="2000" dirty="0">
                <a:cs typeface="Arial" panose="020B0604020202020204" pitchFamily="34" charset="0"/>
              </a:rPr>
              <a:t> </a:t>
            </a:r>
            <a:r>
              <a:rPr lang="en-US" sz="2000" dirty="0" err="1">
                <a:cs typeface="Arial" panose="020B0604020202020204" pitchFamily="34" charset="0"/>
              </a:rPr>
              <a:t>en</a:t>
            </a:r>
            <a:r>
              <a:rPr lang="en-US" sz="2000" dirty="0">
                <a:cs typeface="Arial" panose="020B0604020202020204" pitchFamily="34" charset="0"/>
              </a:rPr>
              <a:t> </a:t>
            </a:r>
            <a:r>
              <a:rPr lang="en-US" sz="2000" dirty="0" err="1">
                <a:cs typeface="Arial" panose="020B0604020202020204" pitchFamily="34" charset="0"/>
              </a:rPr>
              <a:t>binnen</a:t>
            </a:r>
            <a:r>
              <a:rPr lang="en-US" sz="2000" dirty="0">
                <a:cs typeface="Arial" panose="020B0604020202020204" pitchFamily="34" charset="0"/>
              </a:rPr>
              <a:t> </a:t>
            </a:r>
            <a:r>
              <a:rPr lang="en-US" sz="2000" dirty="0" err="1">
                <a:cs typeface="Arial" panose="020B0604020202020204" pitchFamily="34" charset="0"/>
              </a:rPr>
              <a:t>organisaties</a:t>
            </a:r>
            <a:r>
              <a:rPr lang="en-US" sz="2000" dirty="0">
                <a:cs typeface="Arial" panose="020B0604020202020204" pitchFamily="34" charset="0"/>
              </a:rPr>
              <a:t>. In </a:t>
            </a:r>
            <a:r>
              <a:rPr lang="en-US" sz="2000" dirty="0" err="1">
                <a:cs typeface="Arial" panose="020B0604020202020204" pitchFamily="34" charset="0"/>
              </a:rPr>
              <a:t>zijn</a:t>
            </a:r>
            <a:r>
              <a:rPr lang="en-US" sz="2000" dirty="0">
                <a:cs typeface="Arial" panose="020B0604020202020204" pitchFamily="34" charset="0"/>
              </a:rPr>
              <a:t> </a:t>
            </a:r>
            <a:r>
              <a:rPr lang="en-US" sz="2000" dirty="0" err="1">
                <a:cs typeface="Arial" panose="020B0604020202020204" pitchFamily="34" charset="0"/>
              </a:rPr>
              <a:t>onderzoek</a:t>
            </a:r>
            <a:r>
              <a:rPr lang="en-US" sz="2000" dirty="0">
                <a:cs typeface="Arial" panose="020B0604020202020204" pitchFamily="34" charset="0"/>
              </a:rPr>
              <a:t> </a:t>
            </a:r>
            <a:r>
              <a:rPr lang="en-US" sz="2000" dirty="0" err="1">
                <a:cs typeface="Arial" panose="020B0604020202020204" pitchFamily="34" charset="0"/>
              </a:rPr>
              <a:t>naar</a:t>
            </a:r>
            <a:r>
              <a:rPr lang="en-US" sz="2000" dirty="0">
                <a:cs typeface="Arial" panose="020B0604020202020204" pitchFamily="34" charset="0"/>
              </a:rPr>
              <a:t> </a:t>
            </a:r>
            <a:r>
              <a:rPr lang="en-US" sz="2000" b="1" dirty="0" err="1">
                <a:cs typeface="Arial" panose="020B0604020202020204" pitchFamily="34" charset="0"/>
              </a:rPr>
              <a:t>welbevinden</a:t>
            </a:r>
            <a:r>
              <a:rPr lang="en-US" sz="2000" dirty="0">
                <a:cs typeface="Arial" panose="020B0604020202020204" pitchFamily="34" charset="0"/>
              </a:rPr>
              <a:t> </a:t>
            </a:r>
            <a:r>
              <a:rPr lang="en-US" sz="2000" dirty="0" err="1">
                <a:cs typeface="Arial" panose="020B0604020202020204" pitchFamily="34" charset="0"/>
              </a:rPr>
              <a:t>heeft</a:t>
            </a:r>
            <a:r>
              <a:rPr lang="en-US" sz="2000" dirty="0">
                <a:cs typeface="Arial" panose="020B0604020202020204" pitchFamily="34" charset="0"/>
              </a:rPr>
              <a:t> Seligman de </a:t>
            </a:r>
            <a:r>
              <a:rPr lang="en-US" sz="2000" dirty="0" err="1">
                <a:cs typeface="Arial" panose="020B0604020202020204" pitchFamily="34" charset="0"/>
              </a:rPr>
              <a:t>vijf</a:t>
            </a:r>
            <a:r>
              <a:rPr lang="en-US" sz="2000" dirty="0">
                <a:cs typeface="Arial" panose="020B0604020202020204" pitchFamily="34" charset="0"/>
              </a:rPr>
              <a:t> </a:t>
            </a:r>
            <a:r>
              <a:rPr lang="en-US" sz="2000" dirty="0" err="1">
                <a:cs typeface="Arial" panose="020B0604020202020204" pitchFamily="34" charset="0"/>
              </a:rPr>
              <a:t>belangrijkste</a:t>
            </a:r>
            <a:r>
              <a:rPr lang="en-US" sz="2000" dirty="0">
                <a:cs typeface="Arial" panose="020B0604020202020204" pitchFamily="34" charset="0"/>
              </a:rPr>
              <a:t> </a:t>
            </a:r>
            <a:r>
              <a:rPr lang="en-US" sz="2000" dirty="0" err="1">
                <a:cs typeface="Arial" panose="020B0604020202020204" pitchFamily="34" charset="0"/>
              </a:rPr>
              <a:t>elementen</a:t>
            </a:r>
            <a:r>
              <a:rPr lang="en-US" sz="2000" dirty="0">
                <a:cs typeface="Arial" panose="020B0604020202020204" pitchFamily="34" charset="0"/>
              </a:rPr>
              <a:t> </a:t>
            </a:r>
            <a:r>
              <a:rPr lang="en-US" sz="2000" dirty="0" err="1">
                <a:cs typeface="Arial" panose="020B0604020202020204" pitchFamily="34" charset="0"/>
              </a:rPr>
              <a:t>samengevat</a:t>
            </a:r>
            <a:r>
              <a:rPr lang="en-US" sz="2000" dirty="0">
                <a:cs typeface="Arial" panose="020B0604020202020204" pitchFamily="34" charset="0"/>
              </a:rPr>
              <a:t>:  </a:t>
            </a:r>
          </a:p>
          <a:p>
            <a:pPr indent="-228600">
              <a:lnSpc>
                <a:spcPct val="150000"/>
              </a:lnSpc>
              <a:spcAft>
                <a:spcPts val="600"/>
              </a:spcAft>
              <a:buFont typeface="Arial" panose="020B0604020202020204" pitchFamily="34" charset="0"/>
              <a:buChar char="•"/>
            </a:pPr>
            <a:r>
              <a:rPr lang="en-US" sz="2000" dirty="0" err="1">
                <a:cs typeface="Arial" panose="020B0604020202020204" pitchFamily="34" charset="0"/>
              </a:rPr>
              <a:t>Positieve</a:t>
            </a:r>
            <a:r>
              <a:rPr lang="en-US" sz="2000" dirty="0">
                <a:cs typeface="Arial" panose="020B0604020202020204" pitchFamily="34" charset="0"/>
              </a:rPr>
              <a:t> </a:t>
            </a:r>
            <a:r>
              <a:rPr lang="en-US" sz="2000" dirty="0" err="1">
                <a:cs typeface="Arial" panose="020B0604020202020204" pitchFamily="34" charset="0"/>
              </a:rPr>
              <a:t>emotie</a:t>
            </a:r>
            <a:endParaRPr lang="en-US" sz="2000" dirty="0">
              <a:cs typeface="Arial" panose="020B0604020202020204" pitchFamily="34" charset="0"/>
            </a:endParaRPr>
          </a:p>
          <a:p>
            <a:pPr indent="-228600">
              <a:lnSpc>
                <a:spcPct val="150000"/>
              </a:lnSpc>
              <a:spcAft>
                <a:spcPts val="600"/>
              </a:spcAft>
              <a:buFont typeface="Arial" panose="020B0604020202020204" pitchFamily="34" charset="0"/>
              <a:buChar char="•"/>
            </a:pPr>
            <a:r>
              <a:rPr lang="en-US" sz="2000" dirty="0" err="1">
                <a:cs typeface="Arial" panose="020B0604020202020204" pitchFamily="34" charset="0"/>
              </a:rPr>
              <a:t>Betrokkenheid</a:t>
            </a:r>
            <a:endParaRPr lang="en-US" sz="2000" dirty="0">
              <a:cs typeface="Arial" panose="020B0604020202020204" pitchFamily="34" charset="0"/>
            </a:endParaRPr>
          </a:p>
          <a:p>
            <a:pPr indent="-228600">
              <a:lnSpc>
                <a:spcPct val="150000"/>
              </a:lnSpc>
              <a:spcAft>
                <a:spcPts val="600"/>
              </a:spcAft>
              <a:buFont typeface="Arial" panose="020B0604020202020204" pitchFamily="34" charset="0"/>
              <a:buChar char="•"/>
            </a:pPr>
            <a:r>
              <a:rPr lang="en-US" sz="2000" dirty="0" err="1">
                <a:cs typeface="Arial" panose="020B0604020202020204" pitchFamily="34" charset="0"/>
              </a:rPr>
              <a:t>Positieve</a:t>
            </a:r>
            <a:r>
              <a:rPr lang="en-US" sz="2000" dirty="0">
                <a:cs typeface="Arial" panose="020B0604020202020204" pitchFamily="34" charset="0"/>
              </a:rPr>
              <a:t> </a:t>
            </a:r>
            <a:r>
              <a:rPr lang="en-US" sz="2000" dirty="0" err="1">
                <a:cs typeface="Arial" panose="020B0604020202020204" pitchFamily="34" charset="0"/>
              </a:rPr>
              <a:t>Relaties</a:t>
            </a:r>
            <a:endParaRPr lang="en-US" sz="2000" dirty="0">
              <a:cs typeface="Arial" panose="020B0604020202020204" pitchFamily="34" charset="0"/>
            </a:endParaRPr>
          </a:p>
          <a:p>
            <a:pPr indent="-228600">
              <a:lnSpc>
                <a:spcPct val="150000"/>
              </a:lnSpc>
              <a:spcAft>
                <a:spcPts val="600"/>
              </a:spcAft>
              <a:buFont typeface="Arial" panose="020B0604020202020204" pitchFamily="34" charset="0"/>
              <a:buChar char="•"/>
            </a:pPr>
            <a:r>
              <a:rPr lang="en-US" sz="2000" dirty="0" err="1">
                <a:cs typeface="Arial" panose="020B0604020202020204" pitchFamily="34" charset="0"/>
              </a:rPr>
              <a:t>Betekenis</a:t>
            </a:r>
            <a:endParaRPr lang="en-US" sz="2000" dirty="0">
              <a:cs typeface="Arial" panose="020B0604020202020204" pitchFamily="34" charset="0"/>
            </a:endParaRPr>
          </a:p>
          <a:p>
            <a:pPr indent="-228600">
              <a:lnSpc>
                <a:spcPct val="150000"/>
              </a:lnSpc>
              <a:spcAft>
                <a:spcPts val="600"/>
              </a:spcAft>
              <a:buFont typeface="Arial" panose="020B0604020202020204" pitchFamily="34" charset="0"/>
              <a:buChar char="•"/>
            </a:pPr>
            <a:r>
              <a:rPr lang="en-US" sz="2000" dirty="0" err="1">
                <a:cs typeface="Arial" panose="020B0604020202020204" pitchFamily="34" charset="0"/>
              </a:rPr>
              <a:t>Voldoening</a:t>
            </a:r>
            <a:endParaRPr lang="en-US" sz="2000" dirty="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p:txBody>
      </p:sp>
      <p:pic>
        <p:nvPicPr>
          <p:cNvPr id="4" name="Afbeelding 3">
            <a:extLst>
              <a:ext uri="{FF2B5EF4-FFF2-40B4-BE49-F238E27FC236}">
                <a16:creationId xmlns:a16="http://schemas.microsoft.com/office/drawing/2014/main" id="{B3DD7388-3A17-4E5B-8CA0-EBF462CEA3E8}"/>
              </a:ext>
            </a:extLst>
          </p:cNvPr>
          <p:cNvPicPr>
            <a:picLocks noChangeAspect="1"/>
          </p:cNvPicPr>
          <p:nvPr/>
        </p:nvPicPr>
        <p:blipFill rotWithShape="1">
          <a:blip r:embed="rId2"/>
          <a:srcRect l="5227" r="10477" b="-1"/>
          <a:stretch/>
        </p:blipFill>
        <p:spPr>
          <a:xfrm>
            <a:off x="7168673" y="2138249"/>
            <a:ext cx="4739350" cy="4696573"/>
          </a:xfrm>
          <a:prstGeom prst="rect">
            <a:avLst/>
          </a:prstGeom>
        </p:spPr>
      </p:pic>
    </p:spTree>
    <p:extLst>
      <p:ext uri="{BB962C8B-B14F-4D97-AF65-F5344CB8AC3E}">
        <p14:creationId xmlns:p14="http://schemas.microsoft.com/office/powerpoint/2010/main" val="186101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B9A022A-77A8-4E75-B4ED-08880F580EB0}"/>
              </a:ext>
            </a:extLst>
          </p:cNvPr>
          <p:cNvSpPr txBox="1"/>
          <p:nvPr/>
        </p:nvSpPr>
        <p:spPr>
          <a:xfrm>
            <a:off x="790575" y="513660"/>
            <a:ext cx="9601200" cy="4524315"/>
          </a:xfrm>
          <a:prstGeom prst="rect">
            <a:avLst/>
          </a:prstGeom>
          <a:noFill/>
        </p:spPr>
        <p:txBody>
          <a:bodyPr wrap="square" rtlCol="0">
            <a:spAutoFit/>
          </a:bodyPr>
          <a:lstStyle/>
          <a:p>
            <a:r>
              <a:rPr lang="nl-NL" sz="2800" b="1" dirty="0">
                <a:solidFill>
                  <a:schemeClr val="accent1"/>
                </a:solidFill>
              </a:rPr>
              <a:t>Artikel uit de Volkskrant: ‘Lang leve dit waanzinnig georganiseerde land!’, een mooi voorbeeld van punitiviteit in deze bijzondere tijd! </a:t>
            </a:r>
          </a:p>
          <a:p>
            <a:endParaRPr lang="nl-NL" sz="2800" dirty="0"/>
          </a:p>
          <a:p>
            <a:r>
              <a:rPr lang="nl-NL" sz="2800" dirty="0"/>
              <a:t>Opdracht 2: </a:t>
            </a:r>
          </a:p>
          <a:p>
            <a:r>
              <a:rPr lang="nl-NL" sz="2800" dirty="0"/>
              <a:t>Lees het artikel na de les en </a:t>
            </a:r>
          </a:p>
          <a:p>
            <a:r>
              <a:rPr lang="nl-NL" sz="2800" dirty="0"/>
              <a:t>beschrijf in minimaal een half</a:t>
            </a:r>
          </a:p>
          <a:p>
            <a:r>
              <a:rPr lang="nl-NL" sz="2800" dirty="0"/>
              <a:t>A4-tje je reactie op deze</a:t>
            </a:r>
          </a:p>
          <a:p>
            <a:r>
              <a:rPr lang="nl-NL" sz="2800" dirty="0" err="1"/>
              <a:t>positiviteit</a:t>
            </a:r>
            <a:r>
              <a:rPr lang="nl-NL" sz="2800" dirty="0"/>
              <a:t>! </a:t>
            </a:r>
          </a:p>
          <a:p>
            <a:endParaRPr lang="nl-NL" dirty="0"/>
          </a:p>
          <a:p>
            <a:endParaRPr lang="nl-NL" dirty="0"/>
          </a:p>
        </p:txBody>
      </p:sp>
      <p:pic>
        <p:nvPicPr>
          <p:cNvPr id="3" name="Afbeelding 2">
            <a:extLst>
              <a:ext uri="{FF2B5EF4-FFF2-40B4-BE49-F238E27FC236}">
                <a16:creationId xmlns:a16="http://schemas.microsoft.com/office/drawing/2014/main" id="{93D4EAFE-4A3F-4D69-9E11-66402B4C259D}"/>
              </a:ext>
            </a:extLst>
          </p:cNvPr>
          <p:cNvPicPr>
            <a:picLocks noChangeAspect="1"/>
          </p:cNvPicPr>
          <p:nvPr/>
        </p:nvPicPr>
        <p:blipFill rotWithShape="1">
          <a:blip r:embed="rId2"/>
          <a:srcRect l="10329" t="9491" r="11057" b="12529"/>
          <a:stretch/>
        </p:blipFill>
        <p:spPr>
          <a:xfrm>
            <a:off x="6096000" y="3206705"/>
            <a:ext cx="5829300" cy="3252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hthoek 3">
            <a:extLst>
              <a:ext uri="{FF2B5EF4-FFF2-40B4-BE49-F238E27FC236}">
                <a16:creationId xmlns:a16="http://schemas.microsoft.com/office/drawing/2014/main" id="{D7407CB2-6C66-4F32-B309-CE4DC19C433B}"/>
              </a:ext>
            </a:extLst>
          </p:cNvPr>
          <p:cNvSpPr/>
          <p:nvPr/>
        </p:nvSpPr>
        <p:spPr>
          <a:xfrm>
            <a:off x="866567" y="5194599"/>
            <a:ext cx="3962816" cy="369332"/>
          </a:xfrm>
          <a:prstGeom prst="rect">
            <a:avLst/>
          </a:prstGeom>
        </p:spPr>
        <p:txBody>
          <a:bodyPr wrap="none">
            <a:spAutoFit/>
          </a:bodyPr>
          <a:lstStyle/>
          <a:p>
            <a:r>
              <a:rPr lang="nl-NL" dirty="0"/>
              <a:t>https://www.volkskrant.nl/es-b64c3092 </a:t>
            </a:r>
          </a:p>
        </p:txBody>
      </p:sp>
    </p:spTree>
    <p:extLst>
      <p:ext uri="{BB962C8B-B14F-4D97-AF65-F5344CB8AC3E}">
        <p14:creationId xmlns:p14="http://schemas.microsoft.com/office/powerpoint/2010/main" val="416159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50" name="Rectangle 49">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pic>
        <p:nvPicPr>
          <p:cNvPr id="5" name="Tijdelijke aanduiding voor inhoud 4">
            <a:extLst>
              <a:ext uri="{FF2B5EF4-FFF2-40B4-BE49-F238E27FC236}">
                <a16:creationId xmlns:a16="http://schemas.microsoft.com/office/drawing/2014/main" id="{BA77E91D-967F-4A79-97EB-B0CDF42FE2A4}"/>
              </a:ext>
            </a:extLst>
          </p:cNvPr>
          <p:cNvPicPr>
            <a:picLocks noChangeAspect="1"/>
          </p:cNvPicPr>
          <p:nvPr/>
        </p:nvPicPr>
        <p:blipFill rotWithShape="1">
          <a:blip r:embed="rId2"/>
          <a:srcRect l="7230" r="7229" b="-1"/>
          <a:stretch/>
        </p:blipFill>
        <p:spPr>
          <a:xfrm>
            <a:off x="453302" y="457200"/>
            <a:ext cx="7588885" cy="5899650"/>
          </a:xfrm>
          <a:prstGeom prst="rect">
            <a:avLst/>
          </a:prstGeom>
        </p:spPr>
      </p:pic>
      <p:sp>
        <p:nvSpPr>
          <p:cNvPr id="52" name="Rectangle 51">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EBDC1FFD-86CF-4986-A8C7-D7391FDB699C}"/>
              </a:ext>
            </a:extLst>
          </p:cNvPr>
          <p:cNvSpPr>
            <a:spLocks noGrp="1"/>
          </p:cNvSpPr>
          <p:nvPr>
            <p:ph type="title"/>
          </p:nvPr>
        </p:nvSpPr>
        <p:spPr>
          <a:xfrm>
            <a:off x="8372723" y="850791"/>
            <a:ext cx="3202016" cy="4198288"/>
          </a:xfrm>
        </p:spPr>
        <p:txBody>
          <a:bodyPr vert="horz" lIns="91440" tIns="45720" rIns="91440" bIns="45720" rtlCol="0" anchor="ctr">
            <a:normAutofit/>
          </a:bodyPr>
          <a:lstStyle/>
          <a:p>
            <a:r>
              <a:rPr lang="en-US" sz="3600" dirty="0">
                <a:solidFill>
                  <a:srgbClr val="FFFFFF"/>
                </a:solidFill>
              </a:rPr>
              <a:t>2. </a:t>
            </a:r>
            <a:r>
              <a:rPr lang="en-US" sz="3600" dirty="0" err="1">
                <a:solidFill>
                  <a:srgbClr val="FFFFFF"/>
                </a:solidFill>
              </a:rPr>
              <a:t>Verdieping</a:t>
            </a:r>
            <a:r>
              <a:rPr lang="en-US" sz="3600" dirty="0">
                <a:solidFill>
                  <a:srgbClr val="FFFFFF"/>
                </a:solidFill>
              </a:rPr>
              <a:t> op de les van 9 </a:t>
            </a:r>
            <a:r>
              <a:rPr lang="en-US" sz="3600" dirty="0" err="1">
                <a:solidFill>
                  <a:srgbClr val="FFFFFF"/>
                </a:solidFill>
              </a:rPr>
              <a:t>maart</a:t>
            </a:r>
            <a:r>
              <a:rPr lang="en-US" sz="3600" dirty="0">
                <a:solidFill>
                  <a:srgbClr val="FFFFFF"/>
                </a:solidFill>
              </a:rPr>
              <a:t>; </a:t>
            </a:r>
            <a:r>
              <a:rPr lang="en-US" sz="3600" dirty="0" err="1">
                <a:solidFill>
                  <a:srgbClr val="FFFFFF"/>
                </a:solidFill>
              </a:rPr>
              <a:t>weerstand</a:t>
            </a:r>
            <a:r>
              <a:rPr lang="en-US" sz="3600" dirty="0">
                <a:solidFill>
                  <a:srgbClr val="FFFFFF"/>
                </a:solidFill>
              </a:rPr>
              <a:t>  </a:t>
            </a:r>
            <a:br>
              <a:rPr lang="en-US" sz="3600" dirty="0">
                <a:solidFill>
                  <a:srgbClr val="FFFFFF"/>
                </a:solidFill>
              </a:rPr>
            </a:br>
            <a:endParaRPr lang="en-US" sz="3600" dirty="0">
              <a:solidFill>
                <a:srgbClr val="FFFFFF"/>
              </a:solidFill>
            </a:endParaRPr>
          </a:p>
        </p:txBody>
      </p:sp>
      <p:sp>
        <p:nvSpPr>
          <p:cNvPr id="54" name="Rectangle 53">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0043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06E8C128-E64D-4206-881F-83761CA1F772}"/>
              </a:ext>
            </a:extLst>
          </p:cNvPr>
          <p:cNvSpPr>
            <a:spLocks noGrp="1"/>
          </p:cNvSpPr>
          <p:nvPr>
            <p:ph type="title"/>
          </p:nvPr>
        </p:nvSpPr>
        <p:spPr>
          <a:xfrm>
            <a:off x="601255" y="702155"/>
            <a:ext cx="3409783" cy="1300365"/>
          </a:xfrm>
        </p:spPr>
        <p:txBody>
          <a:bodyPr vert="horz" lIns="91440" tIns="45720" rIns="91440" bIns="45720" rtlCol="0" anchor="b">
            <a:normAutofit/>
          </a:bodyPr>
          <a:lstStyle/>
          <a:p>
            <a:r>
              <a:rPr lang="en-US">
                <a:solidFill>
                  <a:srgbClr val="FFFFFF"/>
                </a:solidFill>
              </a:rPr>
              <a:t>Programma VOOR VANMIDDAG:</a:t>
            </a:r>
          </a:p>
        </p:txBody>
      </p:sp>
      <p:sp>
        <p:nvSpPr>
          <p:cNvPr id="3" name="Tekstvak 2">
            <a:extLst>
              <a:ext uri="{FF2B5EF4-FFF2-40B4-BE49-F238E27FC236}">
                <a16:creationId xmlns:a16="http://schemas.microsoft.com/office/drawing/2014/main" id="{F162CE10-BBCA-44CF-B791-AEA8406A77B9}"/>
              </a:ext>
            </a:extLst>
          </p:cNvPr>
          <p:cNvSpPr txBox="1"/>
          <p:nvPr/>
        </p:nvSpPr>
        <p:spPr>
          <a:xfrm>
            <a:off x="601255" y="2177142"/>
            <a:ext cx="3409782" cy="3823607"/>
          </a:xfrm>
          <a:prstGeom prst="rect">
            <a:avLst/>
          </a:prstGeom>
        </p:spPr>
        <p:txBody>
          <a:bodyPr vert="horz" lIns="91440" tIns="45720" rIns="91440" bIns="45720" rtlCol="0" anchor="ctr">
            <a:normAutofit/>
          </a:bodyPr>
          <a:lstStyle/>
          <a:p>
            <a:pPr defTabSz="457200">
              <a:spcBef>
                <a:spcPct val="20000"/>
              </a:spcBef>
              <a:spcAft>
                <a:spcPts val="600"/>
              </a:spcAft>
              <a:buClr>
                <a:schemeClr val="accent1"/>
              </a:buClr>
              <a:buSzPct val="92000"/>
            </a:pPr>
            <a:r>
              <a:rPr lang="en-US" dirty="0">
                <a:solidFill>
                  <a:srgbClr val="FFFFFF"/>
                </a:solidFill>
              </a:rPr>
              <a:t>1. </a:t>
            </a:r>
            <a:r>
              <a:rPr lang="en-US" dirty="0" err="1">
                <a:solidFill>
                  <a:srgbClr val="FFFFFF"/>
                </a:solidFill>
              </a:rPr>
              <a:t>Actualiteit</a:t>
            </a:r>
            <a:r>
              <a:rPr lang="en-US" dirty="0">
                <a:solidFill>
                  <a:srgbClr val="FFFFFF"/>
                </a:solidFill>
              </a:rPr>
              <a:t>; de impact van </a:t>
            </a:r>
            <a:r>
              <a:rPr lang="en-US" dirty="0" err="1">
                <a:solidFill>
                  <a:srgbClr val="FFFFFF"/>
                </a:solidFill>
              </a:rPr>
              <a:t>een</a:t>
            </a:r>
            <a:r>
              <a:rPr lang="en-US" dirty="0">
                <a:solidFill>
                  <a:srgbClr val="FFFFFF"/>
                </a:solidFill>
              </a:rPr>
              <a:t> crisis op de </a:t>
            </a:r>
            <a:r>
              <a:rPr lang="en-US" dirty="0" err="1">
                <a:solidFill>
                  <a:srgbClr val="FFFFFF"/>
                </a:solidFill>
              </a:rPr>
              <a:t>gemeenschap</a:t>
            </a:r>
            <a:r>
              <a:rPr lang="en-US" dirty="0">
                <a:solidFill>
                  <a:srgbClr val="FFFFFF"/>
                </a:solidFill>
              </a:rPr>
              <a:t> </a:t>
            </a:r>
          </a:p>
          <a:p>
            <a:pPr defTabSz="457200">
              <a:spcBef>
                <a:spcPct val="20000"/>
              </a:spcBef>
              <a:spcAft>
                <a:spcPts val="600"/>
              </a:spcAft>
              <a:buClr>
                <a:schemeClr val="accent1"/>
              </a:buClr>
              <a:buSzPct val="92000"/>
            </a:pPr>
            <a:r>
              <a:rPr lang="en-US" dirty="0">
                <a:solidFill>
                  <a:srgbClr val="FFFFFF"/>
                </a:solidFill>
              </a:rPr>
              <a:t>2. Korte </a:t>
            </a:r>
            <a:r>
              <a:rPr lang="en-US" dirty="0" err="1">
                <a:solidFill>
                  <a:srgbClr val="FFFFFF"/>
                </a:solidFill>
              </a:rPr>
              <a:t>verdieping</a:t>
            </a:r>
            <a:r>
              <a:rPr lang="en-US" dirty="0">
                <a:solidFill>
                  <a:srgbClr val="FFFFFF"/>
                </a:solidFill>
              </a:rPr>
              <a:t> op de les van 9 </a:t>
            </a:r>
            <a:r>
              <a:rPr lang="en-US" dirty="0" err="1">
                <a:solidFill>
                  <a:srgbClr val="FFFFFF"/>
                </a:solidFill>
              </a:rPr>
              <a:t>maart</a:t>
            </a:r>
            <a:r>
              <a:rPr lang="en-US" dirty="0">
                <a:solidFill>
                  <a:srgbClr val="FFFFFF"/>
                </a:solidFill>
              </a:rPr>
              <a:t>: </a:t>
            </a:r>
            <a:r>
              <a:rPr lang="en-US" dirty="0" err="1">
                <a:solidFill>
                  <a:srgbClr val="FFFFFF"/>
                </a:solidFill>
              </a:rPr>
              <a:t>weerstand</a:t>
            </a:r>
            <a:r>
              <a:rPr lang="en-US" dirty="0">
                <a:solidFill>
                  <a:srgbClr val="FFFFFF"/>
                </a:solidFill>
              </a:rPr>
              <a:t> in </a:t>
            </a:r>
            <a:r>
              <a:rPr lang="en-US" dirty="0" err="1">
                <a:solidFill>
                  <a:srgbClr val="FFFFFF"/>
                </a:solidFill>
              </a:rPr>
              <a:t>groepswerk</a:t>
            </a:r>
            <a:r>
              <a:rPr lang="en-US" dirty="0">
                <a:solidFill>
                  <a:srgbClr val="FFFFFF"/>
                </a:solidFill>
              </a:rPr>
              <a:t> </a:t>
            </a:r>
          </a:p>
          <a:p>
            <a:pPr defTabSz="457200">
              <a:spcBef>
                <a:spcPct val="20000"/>
              </a:spcBef>
              <a:spcAft>
                <a:spcPts val="600"/>
              </a:spcAft>
              <a:buClr>
                <a:schemeClr val="accent1"/>
              </a:buClr>
              <a:buSzPct val="92000"/>
            </a:pPr>
            <a:r>
              <a:rPr lang="en-US" dirty="0">
                <a:solidFill>
                  <a:srgbClr val="FFFFFF"/>
                </a:solidFill>
              </a:rPr>
              <a:t>3. Planning </a:t>
            </a:r>
            <a:r>
              <a:rPr lang="en-US" dirty="0" err="1">
                <a:solidFill>
                  <a:srgbClr val="FFFFFF"/>
                </a:solidFill>
              </a:rPr>
              <a:t>voor</a:t>
            </a:r>
            <a:r>
              <a:rPr lang="en-US" dirty="0">
                <a:solidFill>
                  <a:srgbClr val="FFFFFF"/>
                </a:solidFill>
              </a:rPr>
              <a:t> de </a:t>
            </a:r>
            <a:r>
              <a:rPr lang="en-US" dirty="0" err="1">
                <a:solidFill>
                  <a:srgbClr val="FFFFFF"/>
                </a:solidFill>
              </a:rPr>
              <a:t>komende</a:t>
            </a:r>
            <a:r>
              <a:rPr lang="en-US" dirty="0">
                <a:solidFill>
                  <a:srgbClr val="FFFFFF"/>
                </a:solidFill>
              </a:rPr>
              <a:t> </a:t>
            </a:r>
            <a:r>
              <a:rPr lang="en-US" dirty="0" err="1">
                <a:solidFill>
                  <a:srgbClr val="FFFFFF"/>
                </a:solidFill>
              </a:rPr>
              <a:t>weken</a:t>
            </a:r>
            <a:r>
              <a:rPr lang="en-US" dirty="0">
                <a:solidFill>
                  <a:srgbClr val="FFFFFF"/>
                </a:solidFill>
              </a:rPr>
              <a:t> </a:t>
            </a:r>
          </a:p>
          <a:p>
            <a:pPr marL="342900" indent="-342900" defTabSz="457200">
              <a:spcBef>
                <a:spcPct val="20000"/>
              </a:spcBef>
              <a:spcAft>
                <a:spcPts val="600"/>
              </a:spcAft>
              <a:buClr>
                <a:schemeClr val="accent1"/>
              </a:buClr>
              <a:buSzPct val="92000"/>
              <a:buFont typeface="Wingdings 2" panose="05020102010507070707" pitchFamily="18" charset="2"/>
              <a:buChar char=""/>
            </a:pPr>
            <a:endParaRPr lang="en-US" dirty="0">
              <a:solidFill>
                <a:srgbClr val="FFFFFF"/>
              </a:solidFill>
            </a:endParaRPr>
          </a:p>
        </p:txBody>
      </p:sp>
      <p:pic>
        <p:nvPicPr>
          <p:cNvPr id="4" name="Afbeelding 3" descr="Afbeelding met winkel, scherm, klok&#10;&#10;Automatisch gegenereerde beschrijving">
            <a:extLst>
              <a:ext uri="{FF2B5EF4-FFF2-40B4-BE49-F238E27FC236}">
                <a16:creationId xmlns:a16="http://schemas.microsoft.com/office/drawing/2014/main" id="{90D9AA2D-4C30-42B5-96A6-3665DB25A282}"/>
              </a:ext>
            </a:extLst>
          </p:cNvPr>
          <p:cNvPicPr>
            <a:picLocks noChangeAspect="1"/>
          </p:cNvPicPr>
          <p:nvPr/>
        </p:nvPicPr>
        <p:blipFill rotWithShape="1">
          <a:blip r:embed="rId2"/>
          <a:srcRect b="9948"/>
          <a:stretch/>
        </p:blipFill>
        <p:spPr>
          <a:xfrm>
            <a:off x="5208937" y="936141"/>
            <a:ext cx="5598090" cy="4474059"/>
          </a:xfrm>
          <a:prstGeom prst="rect">
            <a:avLst/>
          </a:prstGeom>
        </p:spPr>
      </p:pic>
    </p:spTree>
    <p:extLst>
      <p:ext uri="{BB962C8B-B14F-4D97-AF65-F5344CB8AC3E}">
        <p14:creationId xmlns:p14="http://schemas.microsoft.com/office/powerpoint/2010/main" val="278354317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B9B4DA7-77A5-403F-9489-A94C87EB557A}"/>
              </a:ext>
            </a:extLst>
          </p:cNvPr>
          <p:cNvSpPr/>
          <p:nvPr/>
        </p:nvSpPr>
        <p:spPr>
          <a:xfrm>
            <a:off x="1524000" y="3851974"/>
            <a:ext cx="9966960" cy="240658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nl-NL" sz="2400" i="1" dirty="0">
                <a:ea typeface="+mj-ea"/>
                <a:cs typeface="+mj-cs"/>
              </a:rPr>
              <a:t>Sociale groepen </a:t>
            </a:r>
          </a:p>
          <a:p>
            <a:pPr algn="ctr">
              <a:lnSpc>
                <a:spcPct val="90000"/>
              </a:lnSpc>
              <a:spcBef>
                <a:spcPct val="0"/>
              </a:spcBef>
              <a:spcAft>
                <a:spcPts val="600"/>
              </a:spcAft>
            </a:pPr>
            <a:r>
              <a:rPr lang="nl-NL" sz="2400" i="1" dirty="0">
                <a:ea typeface="+mj-ea"/>
                <a:cs typeface="+mj-cs"/>
              </a:rPr>
              <a:t>Groepen waarmee je werkt om doelen te bereiken, kun je vanuit andere theorie benaderen. Als begeleider krijg je natuurlijk ook te maken met groepen. Een deelnemersgroep is een 'groep' in de sociaalpsychologische betekenis. Dat wil zeggen: er zijn groepsrollen en -taken, groepsdoelen, normen, relaties tussen groepsleden, groepsstructuren, enzovoorts.</a:t>
            </a:r>
          </a:p>
        </p:txBody>
      </p:sp>
      <p:pic>
        <p:nvPicPr>
          <p:cNvPr id="4" name="Afbeelding 3">
            <a:extLst>
              <a:ext uri="{FF2B5EF4-FFF2-40B4-BE49-F238E27FC236}">
                <a16:creationId xmlns:a16="http://schemas.microsoft.com/office/drawing/2014/main" id="{7245B09F-1DD2-444B-8040-5B8F3FFC7B5D}"/>
              </a:ext>
            </a:extLst>
          </p:cNvPr>
          <p:cNvPicPr>
            <a:picLocks noChangeAspect="1"/>
          </p:cNvPicPr>
          <p:nvPr/>
        </p:nvPicPr>
        <p:blipFill rotWithShape="1">
          <a:blip r:embed="rId2"/>
          <a:srcRect l="18379" r="20416" b="1"/>
          <a:stretch/>
        </p:blipFill>
        <p:spPr>
          <a:xfrm>
            <a:off x="838201" y="10"/>
            <a:ext cx="10484412" cy="3811394"/>
          </a:xfrm>
          <a:custGeom>
            <a:avLst/>
            <a:gdLst/>
            <a:ahLst/>
            <a:cxnLst/>
            <a:rect l="l" t="t" r="r" b="b"/>
            <a:pathLst>
              <a:path w="10484412" h="3811404">
                <a:moveTo>
                  <a:pt x="0" y="3811403"/>
                </a:moveTo>
                <a:lnTo>
                  <a:pt x="10484412" y="3811403"/>
                </a:lnTo>
                <a:lnTo>
                  <a:pt x="10484412" y="3811404"/>
                </a:lnTo>
                <a:lnTo>
                  <a:pt x="0" y="3811404"/>
                </a:lnTo>
                <a:close/>
                <a:moveTo>
                  <a:pt x="181717" y="0"/>
                </a:moveTo>
                <a:lnTo>
                  <a:pt x="10224015" y="0"/>
                </a:lnTo>
                <a:cubicBezTo>
                  <a:pt x="10261561" y="45054"/>
                  <a:pt x="10301611" y="85103"/>
                  <a:pt x="10369193" y="110134"/>
                </a:cubicBezTo>
                <a:cubicBezTo>
                  <a:pt x="10321635" y="167704"/>
                  <a:pt x="10236530" y="182722"/>
                  <a:pt x="10173954" y="222771"/>
                </a:cubicBezTo>
                <a:cubicBezTo>
                  <a:pt x="10168948" y="255310"/>
                  <a:pt x="10269071" y="245298"/>
                  <a:pt x="10241537" y="317887"/>
                </a:cubicBezTo>
                <a:cubicBezTo>
                  <a:pt x="10206494" y="418008"/>
                  <a:pt x="10241537" y="528142"/>
                  <a:pt x="10071328" y="573196"/>
                </a:cubicBezTo>
                <a:cubicBezTo>
                  <a:pt x="10023770" y="668312"/>
                  <a:pt x="10008751" y="820997"/>
                  <a:pt x="10113880" y="913610"/>
                </a:cubicBezTo>
                <a:cubicBezTo>
                  <a:pt x="10271573" y="1048774"/>
                  <a:pt x="10244040" y="1138885"/>
                  <a:pt x="10036285" y="1216478"/>
                </a:cubicBezTo>
                <a:cubicBezTo>
                  <a:pt x="10011255" y="1226491"/>
                  <a:pt x="9978715" y="1231497"/>
                  <a:pt x="9966200" y="1256528"/>
                </a:cubicBezTo>
                <a:cubicBezTo>
                  <a:pt x="9986224" y="1289067"/>
                  <a:pt x="10031280" y="1281557"/>
                  <a:pt x="10063819" y="1289067"/>
                </a:cubicBezTo>
                <a:cubicBezTo>
                  <a:pt x="10211500" y="1324110"/>
                  <a:pt x="10214003" y="1324110"/>
                  <a:pt x="10176457" y="1441752"/>
                </a:cubicBezTo>
                <a:cubicBezTo>
                  <a:pt x="10163942" y="1476795"/>
                  <a:pt x="10188972" y="1491813"/>
                  <a:pt x="10211500" y="1511838"/>
                </a:cubicBezTo>
                <a:cubicBezTo>
                  <a:pt x="10296604" y="1591936"/>
                  <a:pt x="10296604" y="1594439"/>
                  <a:pt x="10206494" y="1664523"/>
                </a:cubicBezTo>
                <a:cubicBezTo>
                  <a:pt x="10181463" y="1684547"/>
                  <a:pt x="10163942" y="1704572"/>
                  <a:pt x="10151426" y="1732106"/>
                </a:cubicBezTo>
                <a:cubicBezTo>
                  <a:pt x="10128899" y="1782166"/>
                  <a:pt x="10128899" y="1822216"/>
                  <a:pt x="10208996" y="1847246"/>
                </a:cubicBezTo>
                <a:cubicBezTo>
                  <a:pt x="10266568" y="1864767"/>
                  <a:pt x="10296604" y="1884791"/>
                  <a:pt x="10299107" y="1939858"/>
                </a:cubicBezTo>
                <a:cubicBezTo>
                  <a:pt x="10299107" y="1987416"/>
                  <a:pt x="10306617" y="2017452"/>
                  <a:pt x="10244040" y="2037477"/>
                </a:cubicBezTo>
                <a:cubicBezTo>
                  <a:pt x="10193979" y="2054998"/>
                  <a:pt x="10178960" y="2090041"/>
                  <a:pt x="10183966" y="2130089"/>
                </a:cubicBezTo>
                <a:cubicBezTo>
                  <a:pt x="10193979" y="2230211"/>
                  <a:pt x="10126396" y="2287781"/>
                  <a:pt x="10013758" y="2335339"/>
                </a:cubicBezTo>
                <a:cubicBezTo>
                  <a:pt x="9908629" y="2377890"/>
                  <a:pt x="9813513" y="2437963"/>
                  <a:pt x="9715893" y="2493030"/>
                </a:cubicBezTo>
                <a:cubicBezTo>
                  <a:pt x="9605758" y="2553103"/>
                  <a:pt x="9480605" y="2590649"/>
                  <a:pt x="9347942" y="2623189"/>
                </a:cubicBezTo>
                <a:cubicBezTo>
                  <a:pt x="9370469" y="2665740"/>
                  <a:pt x="9453071" y="2640710"/>
                  <a:pt x="9460580" y="2700783"/>
                </a:cubicBezTo>
                <a:cubicBezTo>
                  <a:pt x="9255329" y="2753346"/>
                  <a:pt x="9060089" y="2833444"/>
                  <a:pt x="8827305" y="2855971"/>
                </a:cubicBezTo>
                <a:cubicBezTo>
                  <a:pt x="9015035" y="2843456"/>
                  <a:pt x="9182740" y="2908535"/>
                  <a:pt x="9360458" y="2926056"/>
                </a:cubicBezTo>
                <a:cubicBezTo>
                  <a:pt x="9377980" y="2961099"/>
                  <a:pt x="9337930" y="2951087"/>
                  <a:pt x="9322912" y="2958595"/>
                </a:cubicBezTo>
                <a:cubicBezTo>
                  <a:pt x="9307893" y="2963602"/>
                  <a:pt x="9287869" y="2966105"/>
                  <a:pt x="9285366" y="2991135"/>
                </a:cubicBezTo>
                <a:cubicBezTo>
                  <a:pt x="9370469" y="3023675"/>
                  <a:pt x="9478102" y="2998644"/>
                  <a:pt x="9565709" y="3033687"/>
                </a:cubicBezTo>
                <a:cubicBezTo>
                  <a:pt x="9543182" y="3083748"/>
                  <a:pt x="9468090" y="3056214"/>
                  <a:pt x="9435550" y="3096263"/>
                </a:cubicBezTo>
                <a:cubicBezTo>
                  <a:pt x="9518151" y="3101269"/>
                  <a:pt x="9593243" y="3103772"/>
                  <a:pt x="9668335" y="3113784"/>
                </a:cubicBezTo>
                <a:cubicBezTo>
                  <a:pt x="9725905" y="3121294"/>
                  <a:pt x="9740924" y="3163845"/>
                  <a:pt x="9700875" y="3193882"/>
                </a:cubicBezTo>
                <a:cubicBezTo>
                  <a:pt x="9665832" y="3221415"/>
                  <a:pt x="9613268" y="3223918"/>
                  <a:pt x="9565709" y="3236434"/>
                </a:cubicBezTo>
                <a:cubicBezTo>
                  <a:pt x="9232801" y="3319034"/>
                  <a:pt x="8882372" y="3351573"/>
                  <a:pt x="8529440" y="3364088"/>
                </a:cubicBezTo>
                <a:cubicBezTo>
                  <a:pt x="7961245" y="3386616"/>
                  <a:pt x="7393049" y="3394125"/>
                  <a:pt x="6827357" y="3419155"/>
                </a:cubicBezTo>
                <a:cubicBezTo>
                  <a:pt x="6481933" y="3434173"/>
                  <a:pt x="6136510" y="3456701"/>
                  <a:pt x="5788584" y="3456701"/>
                </a:cubicBezTo>
                <a:cubicBezTo>
                  <a:pt x="5415628" y="3456701"/>
                  <a:pt x="5042671" y="3464210"/>
                  <a:pt x="4669714" y="3411646"/>
                </a:cubicBezTo>
                <a:cubicBezTo>
                  <a:pt x="4479481" y="3384113"/>
                  <a:pt x="4279236" y="3396628"/>
                  <a:pt x="4086500" y="3376603"/>
                </a:cubicBezTo>
                <a:cubicBezTo>
                  <a:pt x="3793641" y="3346568"/>
                  <a:pt x="3500782" y="3306518"/>
                  <a:pt x="3210426" y="3256458"/>
                </a:cubicBezTo>
                <a:cubicBezTo>
                  <a:pt x="3117813" y="3241439"/>
                  <a:pt x="3007678" y="3231428"/>
                  <a:pt x="2937592" y="3166348"/>
                </a:cubicBezTo>
                <a:cubicBezTo>
                  <a:pt x="2824954" y="3211403"/>
                  <a:pt x="2757372" y="3131305"/>
                  <a:pt x="2669765" y="3106275"/>
                </a:cubicBezTo>
                <a:cubicBezTo>
                  <a:pt x="2634722" y="3096263"/>
                  <a:pt x="2592169" y="3081245"/>
                  <a:pt x="2597176" y="3048705"/>
                </a:cubicBezTo>
                <a:cubicBezTo>
                  <a:pt x="2604685" y="3006154"/>
                  <a:pt x="2654746" y="2978620"/>
                  <a:pt x="2702304" y="2986130"/>
                </a:cubicBezTo>
                <a:cubicBezTo>
                  <a:pt x="2849986" y="3011160"/>
                  <a:pt x="2985150" y="2948584"/>
                  <a:pt x="3137838" y="2956093"/>
                </a:cubicBezTo>
                <a:cubicBezTo>
                  <a:pt x="3005175" y="2933565"/>
                  <a:pt x="2872513" y="2908535"/>
                  <a:pt x="2739850" y="2886007"/>
                </a:cubicBezTo>
                <a:cubicBezTo>
                  <a:pt x="2940095" y="2863480"/>
                  <a:pt x="3132831" y="2896020"/>
                  <a:pt x="3328071" y="2913541"/>
                </a:cubicBezTo>
                <a:cubicBezTo>
                  <a:pt x="3390647" y="2921050"/>
                  <a:pt x="3485763" y="2968608"/>
                  <a:pt x="3503285" y="2898523"/>
                </a:cubicBezTo>
                <a:cubicBezTo>
                  <a:pt x="3513297" y="2850965"/>
                  <a:pt x="3410671" y="2850965"/>
                  <a:pt x="3350598" y="2838450"/>
                </a:cubicBezTo>
                <a:cubicBezTo>
                  <a:pt x="3090279" y="2785886"/>
                  <a:pt x="2824954" y="2758353"/>
                  <a:pt x="2562133" y="2725813"/>
                </a:cubicBezTo>
                <a:cubicBezTo>
                  <a:pt x="2537102" y="2723310"/>
                  <a:pt x="2504562" y="2725813"/>
                  <a:pt x="2487041" y="2715801"/>
                </a:cubicBezTo>
                <a:cubicBezTo>
                  <a:pt x="2354378" y="2633200"/>
                  <a:pt x="2184170" y="2608170"/>
                  <a:pt x="1998943" y="2548097"/>
                </a:cubicBezTo>
                <a:cubicBezTo>
                  <a:pt x="2116587" y="2515558"/>
                  <a:pt x="2196685" y="2575630"/>
                  <a:pt x="2294304" y="2560612"/>
                </a:cubicBezTo>
                <a:cubicBezTo>
                  <a:pt x="2196685" y="2498036"/>
                  <a:pt x="2079041" y="2488024"/>
                  <a:pt x="1978918" y="2455485"/>
                </a:cubicBezTo>
                <a:cubicBezTo>
                  <a:pt x="1906330" y="2430454"/>
                  <a:pt x="1635999" y="2357866"/>
                  <a:pt x="1595950" y="2335339"/>
                </a:cubicBezTo>
                <a:cubicBezTo>
                  <a:pt x="1473299" y="2267756"/>
                  <a:pt x="1315606" y="2237720"/>
                  <a:pt x="1215483" y="2145108"/>
                </a:cubicBezTo>
                <a:cubicBezTo>
                  <a:pt x="1145398" y="2080028"/>
                  <a:pt x="1025251" y="2095047"/>
                  <a:pt x="942649" y="2049992"/>
                </a:cubicBezTo>
                <a:cubicBezTo>
                  <a:pt x="912613" y="2004937"/>
                  <a:pt x="972686" y="1994925"/>
                  <a:pt x="992711" y="1969894"/>
                </a:cubicBezTo>
                <a:cubicBezTo>
                  <a:pt x="1020244" y="1939858"/>
                  <a:pt x="972686" y="1922337"/>
                  <a:pt x="960170" y="1884791"/>
                </a:cubicBezTo>
                <a:cubicBezTo>
                  <a:pt x="1117863" y="1922337"/>
                  <a:pt x="1268048" y="1944864"/>
                  <a:pt x="1448268" y="1957380"/>
                </a:cubicBezTo>
                <a:cubicBezTo>
                  <a:pt x="1390698" y="1897306"/>
                  <a:pt x="1318109" y="1927343"/>
                  <a:pt x="1270551" y="1904815"/>
                </a:cubicBezTo>
                <a:cubicBezTo>
                  <a:pt x="1238011" y="1889797"/>
                  <a:pt x="1190453" y="1884791"/>
                  <a:pt x="1200466" y="1849749"/>
                </a:cubicBezTo>
                <a:cubicBezTo>
                  <a:pt x="1207974" y="1822216"/>
                  <a:pt x="1248023" y="1824718"/>
                  <a:pt x="1278060" y="1827221"/>
                </a:cubicBezTo>
                <a:cubicBezTo>
                  <a:pt x="1393201" y="1834730"/>
                  <a:pt x="1503336" y="1834730"/>
                  <a:pt x="1615974" y="1764645"/>
                </a:cubicBezTo>
                <a:cubicBezTo>
                  <a:pt x="1338134" y="1669530"/>
                  <a:pt x="1015238" y="1717087"/>
                  <a:pt x="767434" y="1576917"/>
                </a:cubicBezTo>
                <a:cubicBezTo>
                  <a:pt x="802477" y="1531862"/>
                  <a:pt x="852539" y="1554390"/>
                  <a:pt x="890085" y="1559396"/>
                </a:cubicBezTo>
                <a:cubicBezTo>
                  <a:pt x="1132882" y="1591936"/>
                  <a:pt x="2003949" y="1514341"/>
                  <a:pt x="2129102" y="1556893"/>
                </a:cubicBezTo>
                <a:cubicBezTo>
                  <a:pt x="2204195" y="1584426"/>
                  <a:pt x="2286796" y="1594439"/>
                  <a:pt x="2369396" y="1576917"/>
                </a:cubicBezTo>
                <a:cubicBezTo>
                  <a:pt x="2469519" y="1554390"/>
                  <a:pt x="1881298" y="1519347"/>
                  <a:pt x="1746133" y="1421728"/>
                </a:cubicBezTo>
                <a:cubicBezTo>
                  <a:pt x="1678551" y="1374170"/>
                  <a:pt x="1082821" y="1146394"/>
                  <a:pt x="819999" y="1083817"/>
                </a:cubicBezTo>
                <a:cubicBezTo>
                  <a:pt x="857545" y="1041266"/>
                  <a:pt x="952662" y="1066296"/>
                  <a:pt x="940146" y="993707"/>
                </a:cubicBezTo>
                <a:cubicBezTo>
                  <a:pt x="794969" y="956162"/>
                  <a:pt x="627263" y="961168"/>
                  <a:pt x="459558" y="903598"/>
                </a:cubicBezTo>
                <a:cubicBezTo>
                  <a:pt x="537153" y="858543"/>
                  <a:pt x="622257" y="883573"/>
                  <a:pt x="699852" y="868556"/>
                </a:cubicBezTo>
                <a:cubicBezTo>
                  <a:pt x="657300" y="813489"/>
                  <a:pt x="582208" y="823500"/>
                  <a:pt x="522134" y="813489"/>
                </a:cubicBezTo>
                <a:cubicBezTo>
                  <a:pt x="464564" y="803476"/>
                  <a:pt x="349423" y="708360"/>
                  <a:pt x="374453" y="713367"/>
                </a:cubicBezTo>
                <a:cubicBezTo>
                  <a:pt x="607238" y="750912"/>
                  <a:pt x="842526" y="735895"/>
                  <a:pt x="1075312" y="773440"/>
                </a:cubicBezTo>
                <a:cubicBezTo>
                  <a:pt x="1152907" y="785955"/>
                  <a:pt x="1238011" y="810986"/>
                  <a:pt x="1275557" y="728385"/>
                </a:cubicBezTo>
                <a:cubicBezTo>
                  <a:pt x="1285569" y="703355"/>
                  <a:pt x="1278060" y="695846"/>
                  <a:pt x="1385692" y="725882"/>
                </a:cubicBezTo>
                <a:cubicBezTo>
                  <a:pt x="1425741" y="738397"/>
                  <a:pt x="1483311" y="750912"/>
                  <a:pt x="1525863" y="718373"/>
                </a:cubicBezTo>
                <a:cubicBezTo>
                  <a:pt x="1498330" y="678325"/>
                  <a:pt x="1445765" y="690839"/>
                  <a:pt x="1408219" y="680828"/>
                </a:cubicBezTo>
                <a:cubicBezTo>
                  <a:pt x="1305594" y="653294"/>
                  <a:pt x="922624" y="548166"/>
                  <a:pt x="825005" y="518129"/>
                </a:cubicBezTo>
                <a:cubicBezTo>
                  <a:pt x="619754" y="453051"/>
                  <a:pt x="492098" y="475578"/>
                  <a:pt x="286846" y="405492"/>
                </a:cubicBezTo>
                <a:cubicBezTo>
                  <a:pt x="356932" y="407995"/>
                  <a:pt x="336907" y="380462"/>
                  <a:pt x="406993" y="380462"/>
                </a:cubicBezTo>
                <a:cubicBezTo>
                  <a:pt x="437030" y="380462"/>
                  <a:pt x="472073" y="372954"/>
                  <a:pt x="472073" y="342917"/>
                </a:cubicBezTo>
                <a:cubicBezTo>
                  <a:pt x="472073" y="315384"/>
                  <a:pt x="104123" y="170207"/>
                  <a:pt x="156686" y="155188"/>
                </a:cubicBezTo>
                <a:cubicBezTo>
                  <a:pt x="301865" y="115140"/>
                  <a:pt x="667312" y="227777"/>
                  <a:pt x="579705" y="175213"/>
                </a:cubicBezTo>
                <a:cubicBezTo>
                  <a:pt x="447042" y="92613"/>
                  <a:pt x="427018" y="77594"/>
                  <a:pt x="326895" y="67583"/>
                </a:cubicBezTo>
                <a:cubicBezTo>
                  <a:pt x="296858" y="62576"/>
                  <a:pt x="244294" y="35043"/>
                  <a:pt x="181717" y="0"/>
                </a:cubicBezTo>
                <a:close/>
              </a:path>
            </a:pathLst>
          </a:custGeom>
        </p:spPr>
      </p:pic>
    </p:spTree>
    <p:extLst>
      <p:ext uri="{BB962C8B-B14F-4D97-AF65-F5344CB8AC3E}">
        <p14:creationId xmlns:p14="http://schemas.microsoft.com/office/powerpoint/2010/main" val="351694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2CF340E-D307-4E48-99B3-4CD7E6628293}"/>
              </a:ext>
            </a:extLst>
          </p:cNvPr>
          <p:cNvSpPr/>
          <p:nvPr/>
        </p:nvSpPr>
        <p:spPr>
          <a:xfrm>
            <a:off x="762000" y="1098620"/>
            <a:ext cx="8410575" cy="4801314"/>
          </a:xfrm>
          <a:prstGeom prst="rect">
            <a:avLst/>
          </a:prstGeom>
        </p:spPr>
        <p:txBody>
          <a:bodyPr wrap="square">
            <a:spAutoFit/>
          </a:bodyPr>
          <a:lstStyle/>
          <a:p>
            <a:r>
              <a:rPr lang="nl-NL" dirty="0"/>
              <a:t>1.	Functionele groepen &gt; samenwerken in team	2</a:t>
            </a:r>
          </a:p>
          <a:p>
            <a:r>
              <a:rPr lang="nl-NL" dirty="0"/>
              <a:t>2.	Sociale groepen	4</a:t>
            </a:r>
          </a:p>
          <a:p>
            <a:r>
              <a:rPr lang="nl-NL" dirty="0"/>
              <a:t>3.	Normen in een groep:	6</a:t>
            </a:r>
          </a:p>
          <a:p>
            <a:r>
              <a:rPr lang="nl-NL" dirty="0"/>
              <a:t>4.	Binding in de groep	6</a:t>
            </a:r>
          </a:p>
          <a:p>
            <a:r>
              <a:rPr lang="nl-NL" dirty="0"/>
              <a:t>5.	Ontwikkelingen in een groep	6</a:t>
            </a:r>
          </a:p>
          <a:p>
            <a:r>
              <a:rPr lang="nl-NL" dirty="0"/>
              <a:t>6.	De fasen in de ontwikkeling van groepen	7</a:t>
            </a:r>
          </a:p>
          <a:p>
            <a:r>
              <a:rPr lang="nl-NL" dirty="0"/>
              <a:t>7.	Groepsdynamica:	8</a:t>
            </a:r>
          </a:p>
          <a:p>
            <a:r>
              <a:rPr lang="nl-NL" dirty="0"/>
              <a:t>8.	Werken in een groep	8</a:t>
            </a:r>
          </a:p>
          <a:p>
            <a:r>
              <a:rPr lang="nl-NL" dirty="0"/>
              <a:t>9.	Samenhang in een groep	10</a:t>
            </a:r>
          </a:p>
          <a:p>
            <a:r>
              <a:rPr lang="nl-NL" dirty="0"/>
              <a:t>10.	Versterken samenhang groep	10</a:t>
            </a:r>
          </a:p>
          <a:p>
            <a:r>
              <a:rPr lang="nl-NL" dirty="0"/>
              <a:t>11.	Interventies	11</a:t>
            </a:r>
          </a:p>
          <a:p>
            <a:r>
              <a:rPr lang="nl-NL" dirty="0"/>
              <a:t>12.	Jouw rol als begeleider van de groep	12</a:t>
            </a:r>
          </a:p>
          <a:p>
            <a:r>
              <a:rPr lang="nl-NL" dirty="0"/>
              <a:t>13.	Situationeel leiderschap	12</a:t>
            </a:r>
          </a:p>
          <a:p>
            <a:r>
              <a:rPr lang="nl-NL" dirty="0"/>
              <a:t>14.	Weerstand	13</a:t>
            </a:r>
          </a:p>
          <a:p>
            <a:r>
              <a:rPr lang="nl-NL" dirty="0"/>
              <a:t>15.	Weerstand wegnemen	13</a:t>
            </a:r>
          </a:p>
          <a:p>
            <a:r>
              <a:rPr lang="nl-NL" dirty="0"/>
              <a:t>16.	Vergroten van draagvlak	14</a:t>
            </a:r>
          </a:p>
          <a:p>
            <a:r>
              <a:rPr lang="nl-NL" dirty="0"/>
              <a:t>17.	Sociogram.	15</a:t>
            </a:r>
          </a:p>
        </p:txBody>
      </p:sp>
      <p:sp>
        <p:nvSpPr>
          <p:cNvPr id="3" name="Tekstvak 2">
            <a:extLst>
              <a:ext uri="{FF2B5EF4-FFF2-40B4-BE49-F238E27FC236}">
                <a16:creationId xmlns:a16="http://schemas.microsoft.com/office/drawing/2014/main" id="{F0B74393-8BA6-431E-ACF8-0FF1B43A999B}"/>
              </a:ext>
            </a:extLst>
          </p:cNvPr>
          <p:cNvSpPr txBox="1"/>
          <p:nvPr/>
        </p:nvSpPr>
        <p:spPr>
          <a:xfrm>
            <a:off x="762000" y="496401"/>
            <a:ext cx="6762752" cy="461665"/>
          </a:xfrm>
          <a:prstGeom prst="rect">
            <a:avLst/>
          </a:prstGeom>
          <a:noFill/>
        </p:spPr>
        <p:txBody>
          <a:bodyPr wrap="square" rtlCol="0">
            <a:spAutoFit/>
          </a:bodyPr>
          <a:lstStyle/>
          <a:p>
            <a:r>
              <a:rPr lang="nl-NL" sz="2400" b="1" dirty="0">
                <a:solidFill>
                  <a:schemeClr val="accent6"/>
                </a:solidFill>
              </a:rPr>
              <a:t>Onderwerpen in de reader en pagina nummer: </a:t>
            </a:r>
          </a:p>
        </p:txBody>
      </p:sp>
      <p:sp>
        <p:nvSpPr>
          <p:cNvPr id="4" name="Tekstballon: ovaal 3">
            <a:extLst>
              <a:ext uri="{FF2B5EF4-FFF2-40B4-BE49-F238E27FC236}">
                <a16:creationId xmlns:a16="http://schemas.microsoft.com/office/drawing/2014/main" id="{ABAF14F3-A0D8-494B-BB33-847C5C2E2487}"/>
              </a:ext>
            </a:extLst>
          </p:cNvPr>
          <p:cNvSpPr/>
          <p:nvPr/>
        </p:nvSpPr>
        <p:spPr>
          <a:xfrm rot="1238629">
            <a:off x="8162925" y="1695450"/>
            <a:ext cx="3190875" cy="3133725"/>
          </a:xfrm>
          <a:prstGeom prst="wedgeEllipseCallout">
            <a:avLst>
              <a:gd name="adj1" fmla="val -20833"/>
              <a:gd name="adj2" fmla="val 625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Te vinden op Wiki, stad en wijk</a:t>
            </a:r>
          </a:p>
          <a:p>
            <a:pPr algn="ctr"/>
            <a:r>
              <a:rPr lang="nl-NL" sz="2800" dirty="0"/>
              <a:t>Les 5 </a:t>
            </a:r>
          </a:p>
        </p:txBody>
      </p:sp>
    </p:spTree>
    <p:extLst>
      <p:ext uri="{BB962C8B-B14F-4D97-AF65-F5344CB8AC3E}">
        <p14:creationId xmlns:p14="http://schemas.microsoft.com/office/powerpoint/2010/main" val="1168239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F75DE-A553-4BF6-9B9F-CE6DB16FF81D}"/>
              </a:ext>
            </a:extLst>
          </p:cNvPr>
          <p:cNvSpPr>
            <a:spLocks noGrp="1"/>
          </p:cNvSpPr>
          <p:nvPr>
            <p:ph type="title"/>
          </p:nvPr>
        </p:nvSpPr>
        <p:spPr>
          <a:xfrm>
            <a:off x="433019" y="254083"/>
            <a:ext cx="11029616" cy="988332"/>
          </a:xfrm>
        </p:spPr>
        <p:txBody>
          <a:bodyPr>
            <a:normAutofit/>
          </a:bodyPr>
          <a:lstStyle/>
          <a:p>
            <a:r>
              <a:rPr lang="nl-NL" dirty="0"/>
              <a:t>Weerstand en Weerstand wegnemen in groepswerk</a:t>
            </a:r>
          </a:p>
        </p:txBody>
      </p:sp>
      <p:sp>
        <p:nvSpPr>
          <p:cNvPr id="5" name="Rechthoek 4">
            <a:extLst>
              <a:ext uri="{FF2B5EF4-FFF2-40B4-BE49-F238E27FC236}">
                <a16:creationId xmlns:a16="http://schemas.microsoft.com/office/drawing/2014/main" id="{1EC923DD-EB8A-4630-813E-FCC6CB267065}"/>
              </a:ext>
            </a:extLst>
          </p:cNvPr>
          <p:cNvSpPr/>
          <p:nvPr/>
        </p:nvSpPr>
        <p:spPr>
          <a:xfrm>
            <a:off x="499694" y="1242415"/>
            <a:ext cx="10101631" cy="646331"/>
          </a:xfrm>
          <a:prstGeom prst="rect">
            <a:avLst/>
          </a:prstGeom>
        </p:spPr>
        <p:txBody>
          <a:bodyPr wrap="square">
            <a:spAutoFit/>
          </a:bodyPr>
          <a:lstStyle/>
          <a:p>
            <a:r>
              <a:rPr lang="nl-NL" dirty="0">
                <a:solidFill>
                  <a:schemeClr val="accent1"/>
                </a:solidFill>
              </a:rPr>
              <a:t>Weerstand heeft te maken met angst voor het onbekende, maar ook met je beknot voelen in je vrijheid. Mensen voelen weerstand als ze een beperking opgelegd krijgen die ze als oneerlijk ervaren. </a:t>
            </a:r>
          </a:p>
        </p:txBody>
      </p:sp>
      <p:pic>
        <p:nvPicPr>
          <p:cNvPr id="7" name="Afbeelding 6">
            <a:extLst>
              <a:ext uri="{FF2B5EF4-FFF2-40B4-BE49-F238E27FC236}">
                <a16:creationId xmlns:a16="http://schemas.microsoft.com/office/drawing/2014/main" id="{466C34F8-AD95-42AC-9A95-557057666C25}"/>
              </a:ext>
            </a:extLst>
          </p:cNvPr>
          <p:cNvPicPr>
            <a:picLocks noChangeAspect="1"/>
          </p:cNvPicPr>
          <p:nvPr/>
        </p:nvPicPr>
        <p:blipFill>
          <a:blip r:embed="rId2"/>
          <a:stretch>
            <a:fillRect/>
          </a:stretch>
        </p:blipFill>
        <p:spPr>
          <a:xfrm>
            <a:off x="6991661" y="2828195"/>
            <a:ext cx="5200339" cy="4029805"/>
          </a:xfrm>
          <a:prstGeom prst="rect">
            <a:avLst/>
          </a:prstGeom>
        </p:spPr>
      </p:pic>
      <p:pic>
        <p:nvPicPr>
          <p:cNvPr id="8" name="Afbeelding 7">
            <a:extLst>
              <a:ext uri="{FF2B5EF4-FFF2-40B4-BE49-F238E27FC236}">
                <a16:creationId xmlns:a16="http://schemas.microsoft.com/office/drawing/2014/main" id="{EBE103CD-8102-4B68-8029-AAEDE1567B9B}"/>
              </a:ext>
            </a:extLst>
          </p:cNvPr>
          <p:cNvPicPr>
            <a:picLocks noChangeAspect="1"/>
          </p:cNvPicPr>
          <p:nvPr/>
        </p:nvPicPr>
        <p:blipFill>
          <a:blip r:embed="rId3"/>
          <a:stretch>
            <a:fillRect/>
          </a:stretch>
        </p:blipFill>
        <p:spPr>
          <a:xfrm>
            <a:off x="596849" y="1999120"/>
            <a:ext cx="5927776" cy="4447569"/>
          </a:xfrm>
          <a:prstGeom prst="rect">
            <a:avLst/>
          </a:prstGeom>
        </p:spPr>
      </p:pic>
    </p:spTree>
    <p:extLst>
      <p:ext uri="{BB962C8B-B14F-4D97-AF65-F5344CB8AC3E}">
        <p14:creationId xmlns:p14="http://schemas.microsoft.com/office/powerpoint/2010/main" val="3507903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16">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18">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0">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2">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5" name="Rectangle 24">
            <a:extLst>
              <a:ext uri="{FF2B5EF4-FFF2-40B4-BE49-F238E27FC236}">
                <a16:creationId xmlns:a16="http://schemas.microsoft.com/office/drawing/2014/main" id="{7C427EA3-1645-4B27-A5C2-55E8E24C6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6">
            <a:extLst>
              <a:ext uri="{FF2B5EF4-FFF2-40B4-BE49-F238E27FC236}">
                <a16:creationId xmlns:a16="http://schemas.microsoft.com/office/drawing/2014/main" id="{885CDBF6-7B87-4A58-92CA-E887CA36A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6BFF2B2E-1CF1-403F-BB44-3F9C3E7F6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30">
            <a:extLst>
              <a:ext uri="{FF2B5EF4-FFF2-40B4-BE49-F238E27FC236}">
                <a16:creationId xmlns:a16="http://schemas.microsoft.com/office/drawing/2014/main" id="{9D8B4D3C-0DE0-43B9-B032-32B536B96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2" name="Afbeelding 1">
            <a:extLst>
              <a:ext uri="{FF2B5EF4-FFF2-40B4-BE49-F238E27FC236}">
                <a16:creationId xmlns:a16="http://schemas.microsoft.com/office/drawing/2014/main" id="{1E0A0ED3-703B-4872-9AAE-E2584ED0CA33}"/>
              </a:ext>
            </a:extLst>
          </p:cNvPr>
          <p:cNvPicPr>
            <a:picLocks noChangeAspect="1"/>
          </p:cNvPicPr>
          <p:nvPr/>
        </p:nvPicPr>
        <p:blipFill>
          <a:blip r:embed="rId2"/>
          <a:stretch>
            <a:fillRect/>
          </a:stretch>
        </p:blipFill>
        <p:spPr>
          <a:xfrm>
            <a:off x="1012667" y="1208531"/>
            <a:ext cx="6355798" cy="4735069"/>
          </a:xfrm>
          <a:prstGeom prst="rect">
            <a:avLst/>
          </a:prstGeom>
        </p:spPr>
      </p:pic>
      <p:sp>
        <p:nvSpPr>
          <p:cNvPr id="49" name="Rectangle 32">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Tekstvak 2">
            <a:extLst>
              <a:ext uri="{FF2B5EF4-FFF2-40B4-BE49-F238E27FC236}">
                <a16:creationId xmlns:a16="http://schemas.microsoft.com/office/drawing/2014/main" id="{161698F1-7B80-4F33-877B-159C5B36C5EE}"/>
              </a:ext>
            </a:extLst>
          </p:cNvPr>
          <p:cNvSpPr txBox="1"/>
          <p:nvPr/>
        </p:nvSpPr>
        <p:spPr>
          <a:xfrm>
            <a:off x="8296275" y="1419225"/>
            <a:ext cx="3081576" cy="2085869"/>
          </a:xfrm>
          <a:prstGeom prst="rect">
            <a:avLst/>
          </a:prstGeom>
        </p:spPr>
        <p:txBody>
          <a:bodyPr vert="horz" lIns="91440" tIns="45720" rIns="91440" bIns="45720" rtlCol="0" anchor="b">
            <a:normAutofit/>
          </a:bodyPr>
          <a:lstStyle/>
          <a:p>
            <a:pPr defTabSz="457200">
              <a:spcBef>
                <a:spcPct val="0"/>
              </a:spcBef>
              <a:spcAft>
                <a:spcPts val="600"/>
              </a:spcAft>
            </a:pPr>
            <a:r>
              <a:rPr lang="en-US" sz="3600" cap="all">
                <a:solidFill>
                  <a:srgbClr val="FFFFFF"/>
                </a:solidFill>
                <a:latin typeface="+mj-lt"/>
                <a:ea typeface="+mj-ea"/>
                <a:cs typeface="+mj-cs"/>
              </a:rPr>
              <a:t>Oorzaken van weerstand</a:t>
            </a:r>
          </a:p>
        </p:txBody>
      </p:sp>
    </p:spTree>
    <p:extLst>
      <p:ext uri="{BB962C8B-B14F-4D97-AF65-F5344CB8AC3E}">
        <p14:creationId xmlns:p14="http://schemas.microsoft.com/office/powerpoint/2010/main" val="297466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BA7EB-DEB8-494D-B0B3-F9836758AD4D}"/>
              </a:ext>
            </a:extLst>
          </p:cNvPr>
          <p:cNvSpPr>
            <a:spLocks noGrp="1"/>
          </p:cNvSpPr>
          <p:nvPr>
            <p:ph type="title"/>
          </p:nvPr>
        </p:nvSpPr>
        <p:spPr>
          <a:xfrm>
            <a:off x="480644" y="415333"/>
            <a:ext cx="11029616" cy="988332"/>
          </a:xfrm>
        </p:spPr>
        <p:txBody>
          <a:bodyPr/>
          <a:lstStyle/>
          <a:p>
            <a:r>
              <a:rPr lang="nl-NL" dirty="0"/>
              <a:t>Afweergedrag in groepsontwikkeling</a:t>
            </a:r>
          </a:p>
        </p:txBody>
      </p:sp>
      <p:pic>
        <p:nvPicPr>
          <p:cNvPr id="3" name="Afbeelding 2">
            <a:extLst>
              <a:ext uri="{FF2B5EF4-FFF2-40B4-BE49-F238E27FC236}">
                <a16:creationId xmlns:a16="http://schemas.microsoft.com/office/drawing/2014/main" id="{67535903-4AB7-4CBC-9AB9-381AB6FA18B1}"/>
              </a:ext>
            </a:extLst>
          </p:cNvPr>
          <p:cNvPicPr>
            <a:picLocks noChangeAspect="1"/>
          </p:cNvPicPr>
          <p:nvPr/>
        </p:nvPicPr>
        <p:blipFill>
          <a:blip r:embed="rId2"/>
          <a:stretch>
            <a:fillRect/>
          </a:stretch>
        </p:blipFill>
        <p:spPr>
          <a:xfrm>
            <a:off x="480644" y="1979930"/>
            <a:ext cx="8297375" cy="4279763"/>
          </a:xfrm>
          <a:prstGeom prst="rect">
            <a:avLst/>
          </a:prstGeom>
        </p:spPr>
      </p:pic>
      <p:pic>
        <p:nvPicPr>
          <p:cNvPr id="4" name="Afbeelding 3">
            <a:extLst>
              <a:ext uri="{FF2B5EF4-FFF2-40B4-BE49-F238E27FC236}">
                <a16:creationId xmlns:a16="http://schemas.microsoft.com/office/drawing/2014/main" id="{7FB32ADE-CF1A-4043-BB76-69DCD5392781}"/>
              </a:ext>
            </a:extLst>
          </p:cNvPr>
          <p:cNvPicPr>
            <a:picLocks noChangeAspect="1"/>
          </p:cNvPicPr>
          <p:nvPr/>
        </p:nvPicPr>
        <p:blipFill>
          <a:blip r:embed="rId3"/>
          <a:stretch>
            <a:fillRect/>
          </a:stretch>
        </p:blipFill>
        <p:spPr>
          <a:xfrm>
            <a:off x="9016690" y="3345952"/>
            <a:ext cx="2694666" cy="2694666"/>
          </a:xfrm>
          <a:prstGeom prst="rect">
            <a:avLst/>
          </a:prstGeom>
        </p:spPr>
      </p:pic>
    </p:spTree>
    <p:extLst>
      <p:ext uri="{BB962C8B-B14F-4D97-AF65-F5344CB8AC3E}">
        <p14:creationId xmlns:p14="http://schemas.microsoft.com/office/powerpoint/2010/main" val="1633368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fbeelding met vogel, bloem&#10;&#10;Automatisch gegenereerde beschrijving">
            <a:extLst>
              <a:ext uri="{FF2B5EF4-FFF2-40B4-BE49-F238E27FC236}">
                <a16:creationId xmlns:a16="http://schemas.microsoft.com/office/drawing/2014/main" id="{1AF529D7-8F29-4AB8-A0B6-4B9CD31E78A5}"/>
              </a:ext>
            </a:extLst>
          </p:cNvPr>
          <p:cNvPicPr>
            <a:picLocks noChangeAspect="1"/>
          </p:cNvPicPr>
          <p:nvPr/>
        </p:nvPicPr>
        <p:blipFill>
          <a:blip r:embed="rId2"/>
          <a:stretch>
            <a:fillRect/>
          </a:stretch>
        </p:blipFill>
        <p:spPr>
          <a:xfrm>
            <a:off x="1794020" y="643467"/>
            <a:ext cx="8603960" cy="5571066"/>
          </a:xfrm>
          <a:prstGeom prst="rect">
            <a:avLst/>
          </a:prstGeom>
        </p:spPr>
      </p:pic>
    </p:spTree>
    <p:extLst>
      <p:ext uri="{BB962C8B-B14F-4D97-AF65-F5344CB8AC3E}">
        <p14:creationId xmlns:p14="http://schemas.microsoft.com/office/powerpoint/2010/main" val="559514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E58E14E-DFAC-4D9C-B378-D90907623516}"/>
              </a:ext>
            </a:extLst>
          </p:cNvPr>
          <p:cNvSpPr/>
          <p:nvPr/>
        </p:nvSpPr>
        <p:spPr>
          <a:xfrm>
            <a:off x="400050" y="806172"/>
            <a:ext cx="11391900" cy="5632311"/>
          </a:xfrm>
          <a:prstGeom prst="rect">
            <a:avLst/>
          </a:prstGeom>
        </p:spPr>
        <p:txBody>
          <a:bodyPr wrap="square">
            <a:spAutoFit/>
          </a:bodyPr>
          <a:lstStyle/>
          <a:p>
            <a:pPr marL="342900" lvl="0" indent="-342900">
              <a:spcAft>
                <a:spcPts val="0"/>
              </a:spcAft>
              <a:buFont typeface="Symbol" panose="05050102010706020507" pitchFamily="18" charset="2"/>
              <a:buChar char=""/>
            </a:pPr>
            <a:r>
              <a:rPr lang="nl-NL"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Benoemen. </a:t>
            </a:r>
            <a:r>
              <a:rPr lang="nl-NL" dirty="0">
                <a:latin typeface="Calibri" panose="020F0502020204030204" pitchFamily="34" charset="0"/>
                <a:ea typeface="Times New Roman" panose="02020603050405020304" pitchFamily="18" charset="0"/>
                <a:cs typeface="Times New Roman" panose="02020603050405020304" pitchFamily="18" charset="0"/>
              </a:rPr>
              <a:t>Zeg hardop dat je weerstand voelt. Dat geeft de ander de gelegenheid te reageren en aan te geven wat zijn bezwaren zijn.</a:t>
            </a:r>
          </a:p>
          <a:p>
            <a:pPr lvl="0">
              <a:spcAft>
                <a:spcPts val="0"/>
              </a:spcAft>
            </a:pPr>
            <a:endParaRPr lang="nl-NL"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nl-NL"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Erkennen. </a:t>
            </a:r>
            <a:r>
              <a:rPr lang="nl-NL" dirty="0">
                <a:latin typeface="Calibri" panose="020F0502020204030204" pitchFamily="34" charset="0"/>
                <a:ea typeface="Times New Roman" panose="02020603050405020304" pitchFamily="18" charset="0"/>
                <a:cs typeface="Times New Roman" panose="02020603050405020304" pitchFamily="18" charset="0"/>
              </a:rPr>
              <a:t>Laat weten dat je begrijpt dat de ander weerstand voelt. Dat maakt dat die persoon zich gehoord voelt. Dat neemt een deel van de weerstand vaak al weg.</a:t>
            </a:r>
          </a:p>
          <a:p>
            <a:pPr lvl="0">
              <a:spcAft>
                <a:spcPts val="0"/>
              </a:spcAft>
            </a:pPr>
            <a:endParaRPr lang="nl-NL"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nl-NL"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Bevragen. </a:t>
            </a:r>
            <a:r>
              <a:rPr lang="nl-NL" dirty="0">
                <a:latin typeface="Calibri" panose="020F0502020204030204" pitchFamily="34" charset="0"/>
                <a:ea typeface="Times New Roman" panose="02020603050405020304" pitchFamily="18" charset="0"/>
                <a:cs typeface="Times New Roman" panose="02020603050405020304" pitchFamily="18" charset="0"/>
              </a:rPr>
              <a:t>Vraag rechtstreeks naar de bezwaren zodat je daarop in kunt gaan.</a:t>
            </a:r>
          </a:p>
          <a:p>
            <a:pPr lvl="0">
              <a:spcAft>
                <a:spcPts val="0"/>
              </a:spcAft>
            </a:pPr>
            <a:endParaRPr lang="nl-NL"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nl-NL"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Meebewegen en kantelen (judo). </a:t>
            </a:r>
            <a:r>
              <a:rPr lang="nl-NL" dirty="0">
                <a:latin typeface="Calibri" panose="020F0502020204030204" pitchFamily="34" charset="0"/>
                <a:ea typeface="Times New Roman" panose="02020603050405020304" pitchFamily="18" charset="0"/>
                <a:cs typeface="Times New Roman" panose="02020603050405020304" pitchFamily="18" charset="0"/>
              </a:rPr>
              <a:t>Geef de ander gelijk in zijn bezwaren. Daarmee vergroot je de bezwaren eigenlijk uit. Dat is vaak ook weer niet de bedoeling, dus op dat moment zal de ander iets gaan toegeven.</a:t>
            </a:r>
          </a:p>
          <a:p>
            <a:pPr lvl="0">
              <a:spcAft>
                <a:spcPts val="0"/>
              </a:spcAft>
            </a:pPr>
            <a:endParaRPr lang="nl-NL"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nl-NL"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Vermijden. </a:t>
            </a:r>
            <a:r>
              <a:rPr lang="nl-NL" dirty="0">
                <a:latin typeface="Calibri" panose="020F0502020204030204" pitchFamily="34" charset="0"/>
                <a:ea typeface="Times New Roman" panose="02020603050405020304" pitchFamily="18" charset="0"/>
                <a:cs typeface="Times New Roman" panose="02020603050405020304" pitchFamily="18" charset="0"/>
              </a:rPr>
              <a:t>Ga niet in op de bezwaren. Spreek eventueel af dat je ze parkeert om er later nog op terug te komen. Gebruik deze tactiek vooral in situaties waarin het niet om een heel belangrijk punt gaat.</a:t>
            </a:r>
          </a:p>
          <a:p>
            <a:pPr lvl="0">
              <a:spcAft>
                <a:spcPts val="0"/>
              </a:spcAft>
            </a:pPr>
            <a:endParaRPr lang="nl-NL"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nl-NL"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Draagvlak creëren</a:t>
            </a:r>
            <a:r>
              <a:rPr lang="nl-NL" dirty="0">
                <a:latin typeface="Calibri" panose="020F0502020204030204" pitchFamily="34" charset="0"/>
                <a:ea typeface="Times New Roman" panose="02020603050405020304" pitchFamily="18" charset="0"/>
                <a:cs typeface="Times New Roman" panose="02020603050405020304" pitchFamily="18" charset="0"/>
              </a:rPr>
              <a:t>. Door draagvlak te creëren zorg je ervoor dat de ander bondgenoot wordt van je plannen. Dat vermindert de weerstand enorm.</a:t>
            </a:r>
          </a:p>
          <a:p>
            <a:pPr lvl="0">
              <a:spcAft>
                <a:spcPts val="0"/>
              </a:spcAft>
            </a:pPr>
            <a:endParaRPr lang="nl-NL"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nl-NL"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Van weerstand profiteren. </a:t>
            </a:r>
            <a:r>
              <a:rPr lang="nl-NL" dirty="0">
                <a:latin typeface="Calibri" panose="020F0502020204030204" pitchFamily="34" charset="0"/>
                <a:ea typeface="Times New Roman" panose="02020603050405020304" pitchFamily="18" charset="0"/>
                <a:cs typeface="Times New Roman" panose="02020603050405020304" pitchFamily="18" charset="0"/>
              </a:rPr>
              <a:t>Mensen in organisaties weten vaak precies wat goed loopt en wat beter kan. Medewerkers uiten weerstand tegen verandering als ze vinden dat de verandering niet de goede is. Praat met ze om erachter te komen hoe zij vinden dat het beter kan en leer van hun inzichten.</a:t>
            </a:r>
            <a:endParaRPr lang="nl-NL"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4890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AA9BB-F00D-4CA8-AE00-DFDDC161A57C}"/>
              </a:ext>
            </a:extLst>
          </p:cNvPr>
          <p:cNvSpPr>
            <a:spLocks noGrp="1"/>
          </p:cNvSpPr>
          <p:nvPr>
            <p:ph type="title"/>
          </p:nvPr>
        </p:nvSpPr>
        <p:spPr/>
        <p:txBody>
          <a:bodyPr/>
          <a:lstStyle/>
          <a:p>
            <a:r>
              <a:rPr lang="nl-NL"/>
              <a:t>Opdracht 3! </a:t>
            </a:r>
            <a:endParaRPr lang="nl-NL" dirty="0"/>
          </a:p>
        </p:txBody>
      </p:sp>
      <p:pic>
        <p:nvPicPr>
          <p:cNvPr id="5" name="Tijdelijke aanduiding voor inhoud 4">
            <a:extLst>
              <a:ext uri="{FF2B5EF4-FFF2-40B4-BE49-F238E27FC236}">
                <a16:creationId xmlns:a16="http://schemas.microsoft.com/office/drawing/2014/main" id="{C6E04B7E-F828-4DB7-AF5A-E8EF03D57926}"/>
              </a:ext>
            </a:extLst>
          </p:cNvPr>
          <p:cNvPicPr>
            <a:picLocks noGrp="1" noChangeAspect="1"/>
          </p:cNvPicPr>
          <p:nvPr>
            <p:ph sz="half" idx="1"/>
          </p:nvPr>
        </p:nvPicPr>
        <p:blipFill>
          <a:blip r:embed="rId2"/>
          <a:stretch>
            <a:fillRect/>
          </a:stretch>
        </p:blipFill>
        <p:spPr>
          <a:xfrm>
            <a:off x="697510" y="2227263"/>
            <a:ext cx="4961330" cy="3633787"/>
          </a:xfrm>
          <a:prstGeom prst="rect">
            <a:avLst/>
          </a:prstGeom>
        </p:spPr>
      </p:pic>
      <p:sp>
        <p:nvSpPr>
          <p:cNvPr id="4" name="Tijdelijke aanduiding voor inhoud 3">
            <a:extLst>
              <a:ext uri="{FF2B5EF4-FFF2-40B4-BE49-F238E27FC236}">
                <a16:creationId xmlns:a16="http://schemas.microsoft.com/office/drawing/2014/main" id="{97C6B8F1-9A25-4DE0-86C7-D40D30DEB622}"/>
              </a:ext>
            </a:extLst>
          </p:cNvPr>
          <p:cNvSpPr>
            <a:spLocks noGrp="1"/>
          </p:cNvSpPr>
          <p:nvPr>
            <p:ph sz="half" idx="2"/>
          </p:nvPr>
        </p:nvSpPr>
        <p:spPr>
          <a:xfrm>
            <a:off x="6299721" y="742950"/>
            <a:ext cx="5194769" cy="6115050"/>
          </a:xfrm>
        </p:spPr>
        <p:txBody>
          <a:bodyPr>
            <a:normAutofit fontScale="62500" lnSpcReduction="20000"/>
          </a:bodyPr>
          <a:lstStyle/>
          <a:p>
            <a:pPr marL="0" indent="0">
              <a:buNone/>
            </a:pPr>
            <a:r>
              <a:rPr lang="nl-NL" sz="2600" b="1" dirty="0">
                <a:solidFill>
                  <a:schemeClr val="accent1"/>
                </a:solidFill>
              </a:rPr>
              <a:t>Kies 1 situatie uit waarbij jij zelf in de weerstand zat. </a:t>
            </a:r>
          </a:p>
          <a:p>
            <a:pPr>
              <a:buFontTx/>
              <a:buChar char="-"/>
            </a:pPr>
            <a:r>
              <a:rPr lang="nl-NL" sz="2600" dirty="0"/>
              <a:t>Wat was de onderliggende oorzaak?</a:t>
            </a:r>
          </a:p>
          <a:p>
            <a:pPr>
              <a:buFontTx/>
              <a:buChar char="-"/>
            </a:pPr>
            <a:r>
              <a:rPr lang="nl-NL" sz="2600" dirty="0"/>
              <a:t>Welk gedrag was te zien voor de buitenwereld?</a:t>
            </a:r>
          </a:p>
          <a:p>
            <a:pPr>
              <a:buFontTx/>
              <a:buChar char="-"/>
            </a:pPr>
            <a:r>
              <a:rPr lang="nl-NL" sz="2600" dirty="0"/>
              <a:t>Hoe werd er op gereageerd? </a:t>
            </a:r>
          </a:p>
          <a:p>
            <a:pPr>
              <a:buFontTx/>
              <a:buChar char="-"/>
            </a:pPr>
            <a:r>
              <a:rPr lang="nl-NL" sz="2600" dirty="0"/>
              <a:t>Wat heeft je verder geholpen om uit de weestand te komen? </a:t>
            </a:r>
          </a:p>
          <a:p>
            <a:pPr>
              <a:buFontTx/>
              <a:buChar char="-"/>
            </a:pPr>
            <a:endParaRPr lang="nl-NL" sz="2600" dirty="0"/>
          </a:p>
          <a:p>
            <a:pPr marL="0" indent="0">
              <a:buNone/>
            </a:pPr>
            <a:r>
              <a:rPr lang="nl-NL" sz="2600" b="1" dirty="0">
                <a:solidFill>
                  <a:schemeClr val="accent1"/>
                </a:solidFill>
              </a:rPr>
              <a:t>Kies 1 situatie uit waarin je te maken had met weerstand bij een ander. </a:t>
            </a:r>
          </a:p>
          <a:p>
            <a:pPr>
              <a:buFont typeface="Arial" panose="020B0604020202020204" pitchFamily="34" charset="0"/>
              <a:buChar char="•"/>
            </a:pPr>
            <a:r>
              <a:rPr lang="nl-NL" sz="2600" dirty="0"/>
              <a:t>Beschrijf kort de situatie.</a:t>
            </a:r>
          </a:p>
          <a:p>
            <a:pPr>
              <a:buFont typeface="Arial" panose="020B0604020202020204" pitchFamily="34" charset="0"/>
              <a:buChar char="•"/>
            </a:pPr>
            <a:r>
              <a:rPr lang="nl-NL" sz="2600" dirty="0"/>
              <a:t>Wat was het gedrag van die ander waardoor je hier achter kwam?</a:t>
            </a:r>
          </a:p>
          <a:p>
            <a:pPr>
              <a:buFont typeface="Arial" panose="020B0604020202020204" pitchFamily="34" charset="0"/>
              <a:buChar char="•"/>
            </a:pPr>
            <a:r>
              <a:rPr lang="nl-NL" sz="2600" dirty="0"/>
              <a:t>Heb je ontdekt wat de eigenlijke reden was? Hoe? </a:t>
            </a:r>
          </a:p>
          <a:p>
            <a:pPr>
              <a:buFont typeface="Arial" panose="020B0604020202020204" pitchFamily="34" charset="0"/>
              <a:buChar char="•"/>
            </a:pPr>
            <a:r>
              <a:rPr lang="nl-NL" sz="2600" dirty="0"/>
              <a:t>Hoe ben je hiermee om gegaan? Welke ‘aanpak’ heb je gekozen?</a:t>
            </a:r>
          </a:p>
          <a:p>
            <a:pPr>
              <a:buFont typeface="Arial" panose="020B0604020202020204" pitchFamily="34" charset="0"/>
              <a:buChar char="•"/>
            </a:pPr>
            <a:r>
              <a:rPr lang="nl-NL" sz="2600" dirty="0"/>
              <a:t>Wat was het effect?</a:t>
            </a:r>
          </a:p>
          <a:p>
            <a:pPr>
              <a:buFont typeface="Arial" panose="020B0604020202020204" pitchFamily="34" charset="0"/>
              <a:buChar char="•"/>
            </a:pPr>
            <a:r>
              <a:rPr lang="nl-NL" sz="2600" dirty="0"/>
              <a:t>Wat was een andere ‘aanpak’ geweest die ook zou [passen?</a:t>
            </a:r>
          </a:p>
          <a:p>
            <a:pPr>
              <a:buFont typeface="Arial" panose="020B0604020202020204" pitchFamily="34" charset="0"/>
              <a:buChar char="•"/>
            </a:pPr>
            <a:endParaRPr lang="nl-NL" dirty="0"/>
          </a:p>
        </p:txBody>
      </p:sp>
    </p:spTree>
    <p:extLst>
      <p:ext uri="{BB962C8B-B14F-4D97-AF65-F5344CB8AC3E}">
        <p14:creationId xmlns:p14="http://schemas.microsoft.com/office/powerpoint/2010/main" val="477446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19" name="Rectangle 18">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el 1">
            <a:extLst>
              <a:ext uri="{FF2B5EF4-FFF2-40B4-BE49-F238E27FC236}">
                <a16:creationId xmlns:a16="http://schemas.microsoft.com/office/drawing/2014/main" id="{3FD7BAE1-BE59-48E6-A8C3-A58C91730A19}"/>
              </a:ext>
            </a:extLst>
          </p:cNvPr>
          <p:cNvSpPr>
            <a:spLocks noGrp="1"/>
          </p:cNvSpPr>
          <p:nvPr>
            <p:ph type="title"/>
          </p:nvPr>
        </p:nvSpPr>
        <p:spPr>
          <a:xfrm>
            <a:off x="584200" y="1524001"/>
            <a:ext cx="3412067" cy="3478384"/>
          </a:xfrm>
        </p:spPr>
        <p:txBody>
          <a:bodyPr vert="horz" lIns="91440" tIns="45720" rIns="91440" bIns="45720" rtlCol="0" anchor="b">
            <a:normAutofit/>
          </a:bodyPr>
          <a:lstStyle/>
          <a:p>
            <a:r>
              <a:rPr lang="en-US" sz="3600">
                <a:solidFill>
                  <a:srgbClr val="FFFFFF"/>
                </a:solidFill>
              </a:rPr>
              <a:t>Lekker thuis maken en voor het einde van de week naar mijn mailen! </a:t>
            </a:r>
          </a:p>
        </p:txBody>
      </p:sp>
      <p:pic>
        <p:nvPicPr>
          <p:cNvPr id="3" name="Afbeelding 2">
            <a:extLst>
              <a:ext uri="{FF2B5EF4-FFF2-40B4-BE49-F238E27FC236}">
                <a16:creationId xmlns:a16="http://schemas.microsoft.com/office/drawing/2014/main" id="{73D35A8E-8C8A-4172-9AF6-63CB18049E82}"/>
              </a:ext>
            </a:extLst>
          </p:cNvPr>
          <p:cNvPicPr>
            <a:picLocks noChangeAspect="1"/>
          </p:cNvPicPr>
          <p:nvPr/>
        </p:nvPicPr>
        <p:blipFill>
          <a:blip r:embed="rId2"/>
          <a:stretch>
            <a:fillRect/>
          </a:stretch>
        </p:blipFill>
        <p:spPr>
          <a:xfrm>
            <a:off x="6160139" y="618067"/>
            <a:ext cx="3974691" cy="5598157"/>
          </a:xfrm>
          <a:prstGeom prst="rect">
            <a:avLst/>
          </a:prstGeom>
        </p:spPr>
      </p:pic>
    </p:spTree>
    <p:extLst>
      <p:ext uri="{BB962C8B-B14F-4D97-AF65-F5344CB8AC3E}">
        <p14:creationId xmlns:p14="http://schemas.microsoft.com/office/powerpoint/2010/main" val="2459355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D08CE-85B4-4BFC-89DC-E9AC2593E371}"/>
              </a:ext>
            </a:extLst>
          </p:cNvPr>
          <p:cNvSpPr>
            <a:spLocks noGrp="1"/>
          </p:cNvSpPr>
          <p:nvPr>
            <p:ph type="title"/>
          </p:nvPr>
        </p:nvSpPr>
        <p:spPr/>
        <p:txBody>
          <a:bodyPr/>
          <a:lstStyle/>
          <a:p>
            <a:r>
              <a:rPr lang="nl-NL" dirty="0"/>
              <a:t>3. Planning voor de komende weken </a:t>
            </a:r>
            <a:br>
              <a:rPr lang="nl-NL" dirty="0"/>
            </a:br>
            <a:endParaRPr lang="nl-NL" dirty="0"/>
          </a:p>
        </p:txBody>
      </p:sp>
    </p:spTree>
    <p:extLst>
      <p:ext uri="{BB962C8B-B14F-4D97-AF65-F5344CB8AC3E}">
        <p14:creationId xmlns:p14="http://schemas.microsoft.com/office/powerpoint/2010/main" val="141263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51EB613-5030-4C2A-9F3B-8BD5EE5EDAAA}"/>
              </a:ext>
            </a:extLst>
          </p:cNvPr>
          <p:cNvSpPr>
            <a:spLocks noGrp="1"/>
          </p:cNvSpPr>
          <p:nvPr>
            <p:ph sz="half" idx="1"/>
          </p:nvPr>
        </p:nvSpPr>
        <p:spPr>
          <a:xfrm>
            <a:off x="4929709" y="1742788"/>
            <a:ext cx="2926080" cy="4363844"/>
          </a:xfrm>
        </p:spPr>
        <p:txBody>
          <a:bodyPr>
            <a:normAutofit fontScale="92500" lnSpcReduction="10000"/>
          </a:bodyPr>
          <a:lstStyle/>
          <a:p>
            <a:pPr marL="0" indent="0">
              <a:spcAft>
                <a:spcPts val="800"/>
              </a:spcAft>
              <a:buNone/>
            </a:pPr>
            <a:r>
              <a:rPr lang="en-US" sz="3200" b="1" dirty="0"/>
              <a:t>Impact </a:t>
            </a:r>
            <a:r>
              <a:rPr lang="en-US" sz="3200" b="1" dirty="0" err="1"/>
              <a:t>groeit</a:t>
            </a:r>
            <a:endParaRPr lang="en-US" sz="3200" b="1" dirty="0"/>
          </a:p>
          <a:p>
            <a:pPr marL="0" indent="0">
              <a:spcAft>
                <a:spcPts val="800"/>
              </a:spcAft>
              <a:buNone/>
            </a:pPr>
            <a:endParaRPr lang="en-US" sz="1600" b="1" dirty="0"/>
          </a:p>
          <a:p>
            <a:pPr marL="0" indent="0">
              <a:spcAft>
                <a:spcPts val="800"/>
              </a:spcAft>
              <a:buNone/>
            </a:pPr>
            <a:r>
              <a:rPr lang="en-US" sz="1600" dirty="0" err="1"/>
              <a:t>Filmpje</a:t>
            </a:r>
            <a:r>
              <a:rPr lang="en-US" sz="1600" dirty="0"/>
              <a:t> van 20 </a:t>
            </a:r>
            <a:r>
              <a:rPr lang="en-US" sz="1600" dirty="0" err="1"/>
              <a:t>januari</a:t>
            </a:r>
            <a:r>
              <a:rPr lang="en-US" sz="1600" dirty="0"/>
              <a:t>; </a:t>
            </a:r>
          </a:p>
          <a:p>
            <a:pPr>
              <a:spcAft>
                <a:spcPts val="800"/>
              </a:spcAft>
            </a:pPr>
            <a:r>
              <a:rPr lang="en-US" sz="1600" u="sng" dirty="0">
                <a:hlinkClick r:id="rId2"/>
              </a:rPr>
              <a:t>https://www.hartvannederland.nl/nieuws/2020/anouk-wuhan-coronavirus/</a:t>
            </a:r>
            <a:r>
              <a:rPr lang="en-US" sz="1600" dirty="0"/>
              <a:t> </a:t>
            </a:r>
          </a:p>
          <a:p>
            <a:pPr marL="0" indent="0">
              <a:spcAft>
                <a:spcPts val="800"/>
              </a:spcAft>
              <a:buNone/>
            </a:pPr>
            <a:r>
              <a:rPr lang="en-US" sz="1600" dirty="0" err="1"/>
              <a:t>Filmpje</a:t>
            </a:r>
            <a:r>
              <a:rPr lang="en-US" sz="1600" dirty="0"/>
              <a:t> van 1 </a:t>
            </a:r>
            <a:r>
              <a:rPr lang="en-US" sz="1600" dirty="0" err="1"/>
              <a:t>maart</a:t>
            </a:r>
            <a:r>
              <a:rPr lang="en-US" sz="1600" dirty="0"/>
              <a:t> :</a:t>
            </a:r>
          </a:p>
          <a:p>
            <a:pPr>
              <a:spcAft>
                <a:spcPts val="800"/>
              </a:spcAft>
            </a:pPr>
            <a:r>
              <a:rPr lang="en-US" sz="1600" u="sng" dirty="0">
                <a:hlinkClick r:id="rId3"/>
              </a:rPr>
              <a:t>https://www.facebook.com/hartvannederland/videos/live-ziekenhuis-in-gorinchem-op-slot-vanwege-coronavirus/214607566324356/?__so__=permalink&amp;__rv__=related_videos</a:t>
            </a:r>
            <a:r>
              <a:rPr lang="en-US" sz="1600" dirty="0"/>
              <a:t> </a:t>
            </a:r>
          </a:p>
          <a:p>
            <a:endParaRPr lang="nl-NL" sz="1400" dirty="0"/>
          </a:p>
        </p:txBody>
      </p:sp>
      <p:sp>
        <p:nvSpPr>
          <p:cNvPr id="4" name="Tijdelijke aanduiding voor inhoud 3">
            <a:extLst>
              <a:ext uri="{FF2B5EF4-FFF2-40B4-BE49-F238E27FC236}">
                <a16:creationId xmlns:a16="http://schemas.microsoft.com/office/drawing/2014/main" id="{EAE85816-51C5-4EAD-AD3C-2E2B9A34379C}"/>
              </a:ext>
            </a:extLst>
          </p:cNvPr>
          <p:cNvSpPr>
            <a:spLocks noGrp="1"/>
          </p:cNvSpPr>
          <p:nvPr>
            <p:ph sz="half" idx="2"/>
          </p:nvPr>
        </p:nvSpPr>
        <p:spPr>
          <a:xfrm>
            <a:off x="8208906" y="1742788"/>
            <a:ext cx="3621143" cy="4363844"/>
          </a:xfrm>
        </p:spPr>
        <p:txBody>
          <a:bodyPr>
            <a:normAutofit fontScale="92500" lnSpcReduction="10000"/>
          </a:bodyPr>
          <a:lstStyle/>
          <a:p>
            <a:pPr marL="0" indent="0">
              <a:spcAft>
                <a:spcPts val="600"/>
              </a:spcAft>
              <a:buNone/>
            </a:pPr>
            <a:r>
              <a:rPr lang="nl-NL" sz="3200" b="1" dirty="0"/>
              <a:t>Initiatieven groeien</a:t>
            </a:r>
          </a:p>
          <a:p>
            <a:pPr>
              <a:spcAft>
                <a:spcPts val="600"/>
              </a:spcAft>
            </a:pPr>
            <a:endParaRPr lang="nl-NL" sz="1400" dirty="0"/>
          </a:p>
          <a:p>
            <a:pPr>
              <a:spcAft>
                <a:spcPts val="600"/>
              </a:spcAft>
            </a:pPr>
            <a:r>
              <a:rPr lang="nl-NL" sz="1500" dirty="0">
                <a:hlinkClick r:id="rId4"/>
              </a:rPr>
              <a:t>https://nos.nl/artikel/2327543-geen-publiek-in-de-zaal-dan-treden-artiesten-gewoon-online-op.html</a:t>
            </a:r>
            <a:endParaRPr lang="nl-NL" sz="1500" dirty="0"/>
          </a:p>
          <a:p>
            <a:pPr>
              <a:spcAft>
                <a:spcPts val="600"/>
              </a:spcAft>
            </a:pPr>
            <a:endParaRPr lang="nl-NL" sz="1500" dirty="0"/>
          </a:p>
          <a:p>
            <a:pPr>
              <a:spcAft>
                <a:spcPts val="600"/>
              </a:spcAft>
            </a:pPr>
            <a:r>
              <a:rPr lang="nl-NL" sz="1500" dirty="0">
                <a:hlinkClick r:id="rId5"/>
              </a:rPr>
              <a:t>https://nos.nl/op3/artikel/2327507-ritme-gezond-eten-en-bewegen-zo-blijf-je-thuis-mentaal-gezond.html</a:t>
            </a:r>
            <a:r>
              <a:rPr lang="nl-NL" sz="1500" dirty="0"/>
              <a:t> </a:t>
            </a:r>
          </a:p>
          <a:p>
            <a:pPr>
              <a:spcAft>
                <a:spcPts val="600"/>
              </a:spcAft>
            </a:pPr>
            <a:endParaRPr lang="nl-NL" sz="1500" dirty="0"/>
          </a:p>
          <a:p>
            <a:pPr>
              <a:spcAft>
                <a:spcPts val="600"/>
              </a:spcAft>
            </a:pPr>
            <a:r>
              <a:rPr lang="nl-NL" sz="1500" dirty="0">
                <a:hlinkClick r:id="rId6"/>
              </a:rPr>
              <a:t>https://www.hartvannederland.nl/nieuws/2020/coronacrisis-afspreken-vrienden-familie/</a:t>
            </a:r>
            <a:r>
              <a:rPr lang="nl-NL" sz="1500" dirty="0"/>
              <a:t> </a:t>
            </a:r>
          </a:p>
          <a:p>
            <a:endParaRPr lang="nl-NL" sz="1400" dirty="0"/>
          </a:p>
        </p:txBody>
      </p:sp>
      <p:pic>
        <p:nvPicPr>
          <p:cNvPr id="5" name="Afbeelding 4">
            <a:extLst>
              <a:ext uri="{FF2B5EF4-FFF2-40B4-BE49-F238E27FC236}">
                <a16:creationId xmlns:a16="http://schemas.microsoft.com/office/drawing/2014/main" id="{152EC111-B4B5-4037-A75E-59FFC9EF5F7E}"/>
              </a:ext>
            </a:extLst>
          </p:cNvPr>
          <p:cNvPicPr>
            <a:picLocks noChangeAspect="1"/>
          </p:cNvPicPr>
          <p:nvPr/>
        </p:nvPicPr>
        <p:blipFill>
          <a:blip r:embed="rId7"/>
          <a:stretch>
            <a:fillRect/>
          </a:stretch>
        </p:blipFill>
        <p:spPr>
          <a:xfrm>
            <a:off x="361951" y="1742788"/>
            <a:ext cx="4331969" cy="1240929"/>
          </a:xfrm>
          <a:prstGeom prst="rect">
            <a:avLst/>
          </a:prstGeom>
        </p:spPr>
      </p:pic>
      <p:sp>
        <p:nvSpPr>
          <p:cNvPr id="8" name="Rechthoek 7">
            <a:extLst>
              <a:ext uri="{FF2B5EF4-FFF2-40B4-BE49-F238E27FC236}">
                <a16:creationId xmlns:a16="http://schemas.microsoft.com/office/drawing/2014/main" id="{0E7B5C6C-2AA3-4852-871B-C79C0186835D}"/>
              </a:ext>
            </a:extLst>
          </p:cNvPr>
          <p:cNvSpPr/>
          <p:nvPr/>
        </p:nvSpPr>
        <p:spPr>
          <a:xfrm>
            <a:off x="434771" y="643374"/>
            <a:ext cx="9165522" cy="523220"/>
          </a:xfrm>
          <a:prstGeom prst="rect">
            <a:avLst/>
          </a:prstGeom>
        </p:spPr>
        <p:txBody>
          <a:bodyPr wrap="none">
            <a:spAutoFit/>
          </a:bodyPr>
          <a:lstStyle/>
          <a:p>
            <a:r>
              <a:rPr lang="nl-NL" sz="2800" b="1" dirty="0">
                <a:solidFill>
                  <a:schemeClr val="accent1"/>
                </a:solidFill>
              </a:rPr>
              <a:t>1. Actualiteit; de impact van een crisis op de gemeenschap </a:t>
            </a:r>
          </a:p>
        </p:txBody>
      </p:sp>
    </p:spTree>
    <p:extLst>
      <p:ext uri="{BB962C8B-B14F-4D97-AF65-F5344CB8AC3E}">
        <p14:creationId xmlns:p14="http://schemas.microsoft.com/office/powerpoint/2010/main" val="2539602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9624EE01-4D3F-4DDF-9D1B-DE68F1E1B701}"/>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a:solidFill>
                  <a:schemeClr val="tx1"/>
                </a:solidFill>
              </a:rPr>
              <a:t>Einde van deze les: nog vragen? </a:t>
            </a:r>
          </a:p>
        </p:txBody>
      </p:sp>
      <p:sp>
        <p:nvSpPr>
          <p:cNvPr id="3" name="Tijdelijke aanduiding voor tekst 2">
            <a:extLst>
              <a:ext uri="{FF2B5EF4-FFF2-40B4-BE49-F238E27FC236}">
                <a16:creationId xmlns:a16="http://schemas.microsoft.com/office/drawing/2014/main" id="{3C5BA48D-EE2C-4C14-9517-750CDD0588F2}"/>
              </a:ext>
            </a:extLst>
          </p:cNvPr>
          <p:cNvSpPr>
            <a:spLocks noGrp="1"/>
          </p:cNvSpPr>
          <p:nvPr>
            <p:ph type="body" idx="1"/>
          </p:nvPr>
        </p:nvSpPr>
        <p:spPr>
          <a:xfrm>
            <a:off x="8109236" y="4739780"/>
            <a:ext cx="3511233" cy="1147054"/>
          </a:xfrm>
        </p:spPr>
        <p:txBody>
          <a:bodyPr vert="horz" lIns="91440" tIns="45720" rIns="91440" bIns="45720" rtlCol="0" anchor="t">
            <a:normAutofit/>
          </a:bodyPr>
          <a:lstStyle/>
          <a:p>
            <a:r>
              <a:rPr lang="en-US" sz="2000"/>
              <a:t>Fijne week en tot morgen! </a:t>
            </a:r>
          </a:p>
        </p:txBody>
      </p:sp>
      <p:pic>
        <p:nvPicPr>
          <p:cNvPr id="4" name="Afbeelding 3">
            <a:extLst>
              <a:ext uri="{FF2B5EF4-FFF2-40B4-BE49-F238E27FC236}">
                <a16:creationId xmlns:a16="http://schemas.microsoft.com/office/drawing/2014/main" id="{F2E87DE9-402A-4998-A17F-6A657E5A035D}"/>
              </a:ext>
            </a:extLst>
          </p:cNvPr>
          <p:cNvPicPr>
            <a:picLocks noChangeAspect="1"/>
          </p:cNvPicPr>
          <p:nvPr/>
        </p:nvPicPr>
        <p:blipFill rotWithShape="1">
          <a:blip r:embed="rId2"/>
          <a:srcRect t="20447" r="1" b="1536"/>
          <a:stretch/>
        </p:blipFill>
        <p:spPr>
          <a:xfrm>
            <a:off x="20" y="10"/>
            <a:ext cx="7537685" cy="6857990"/>
          </a:xfrm>
          <a:prstGeom prst="rect">
            <a:avLst/>
          </a:prstGeom>
        </p:spPr>
      </p:pic>
      <p:sp>
        <p:nvSpPr>
          <p:cNvPr id="2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9888589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8F80BB-E8B6-43B3-9462-B4D497D2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942C8AD6-8796-482B-ACC1-6D686B08E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240822" cy="5859735"/>
          </a:xfrm>
          <a:prstGeom prst="rect">
            <a:avLst/>
          </a:prstGeom>
          <a:solidFill>
            <a:srgbClr val="46B388"/>
          </a:solidFill>
          <a:ln>
            <a:noFill/>
          </a:ln>
          <a:effectLst/>
        </p:spPr>
        <p:style>
          <a:lnRef idx="1">
            <a:schemeClr val="accent1"/>
          </a:lnRef>
          <a:fillRef idx="3">
            <a:schemeClr val="accent1"/>
          </a:fillRef>
          <a:effectRef idx="2">
            <a:schemeClr val="accent1"/>
          </a:effectRef>
          <a:fontRef idx="minor">
            <a:schemeClr val="lt1"/>
          </a:fontRef>
        </p:style>
      </p:sp>
      <p:pic>
        <p:nvPicPr>
          <p:cNvPr id="3" name="Afbeelding 2">
            <a:extLst>
              <a:ext uri="{FF2B5EF4-FFF2-40B4-BE49-F238E27FC236}">
                <a16:creationId xmlns:a16="http://schemas.microsoft.com/office/drawing/2014/main" id="{950C584F-7B42-4A74-92C8-E88FDD5B34B6}"/>
              </a:ext>
            </a:extLst>
          </p:cNvPr>
          <p:cNvPicPr>
            <a:picLocks noChangeAspect="1"/>
          </p:cNvPicPr>
          <p:nvPr/>
        </p:nvPicPr>
        <p:blipFill rotWithShape="1">
          <a:blip r:embed="rId2"/>
          <a:srcRect r="1" b="14586"/>
          <a:stretch/>
        </p:blipFill>
        <p:spPr>
          <a:xfrm rot="21600000">
            <a:off x="1868286" y="971550"/>
            <a:ext cx="9595663" cy="4610318"/>
          </a:xfrm>
          <a:prstGeom prst="rect">
            <a:avLst/>
          </a:prstGeom>
        </p:spPr>
      </p:pic>
      <p:sp>
        <p:nvSpPr>
          <p:cNvPr id="12" name="Rectangle 11">
            <a:extLst>
              <a:ext uri="{FF2B5EF4-FFF2-40B4-BE49-F238E27FC236}">
                <a16:creationId xmlns:a16="http://schemas.microsoft.com/office/drawing/2014/main" id="{B6B3BF72-6DFA-42DA-A667-9E3A1BCFF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5059" y="457202"/>
            <a:ext cx="9970407" cy="5856457"/>
          </a:xfrm>
          <a:prstGeom prst="rect">
            <a:avLst/>
          </a:prstGeom>
          <a:noFill/>
          <a:ln w="9525">
            <a:solidFill>
              <a:srgbClr val="46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472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fbeelding met schermafbeelding&#10;&#10;Automatisch gegenereerde beschrijving">
            <a:extLst>
              <a:ext uri="{FF2B5EF4-FFF2-40B4-BE49-F238E27FC236}">
                <a16:creationId xmlns:a16="http://schemas.microsoft.com/office/drawing/2014/main" id="{ECB415CC-3F73-43F8-BC24-C35BF50C694F}"/>
              </a:ext>
            </a:extLst>
          </p:cNvPr>
          <p:cNvPicPr>
            <a:picLocks noChangeAspect="1"/>
          </p:cNvPicPr>
          <p:nvPr/>
        </p:nvPicPr>
        <p:blipFill rotWithShape="1">
          <a:blip r:embed="rId2"/>
          <a:srcRect t="14585" r="1" b="1"/>
          <a:stretch/>
        </p:blipFill>
        <p:spPr>
          <a:xfrm rot="21600000">
            <a:off x="643467" y="809284"/>
            <a:ext cx="10905066" cy="5239432"/>
          </a:xfrm>
          <a:prstGeom prst="rect">
            <a:avLst/>
          </a:prstGeom>
        </p:spPr>
      </p:pic>
    </p:spTree>
    <p:extLst>
      <p:ext uri="{BB962C8B-B14F-4D97-AF65-F5344CB8AC3E}">
        <p14:creationId xmlns:p14="http://schemas.microsoft.com/office/powerpoint/2010/main" val="3120822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C418F9-B1A3-4097-9C97-E1C9F3149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2" name="Afbeelding 1">
            <a:extLst>
              <a:ext uri="{FF2B5EF4-FFF2-40B4-BE49-F238E27FC236}">
                <a16:creationId xmlns:a16="http://schemas.microsoft.com/office/drawing/2014/main" id="{DBE218E0-4EA0-445E-9FBD-FFB95B2AF7A7}"/>
              </a:ext>
            </a:extLst>
          </p:cNvPr>
          <p:cNvPicPr>
            <a:picLocks noChangeAspect="1"/>
          </p:cNvPicPr>
          <p:nvPr/>
        </p:nvPicPr>
        <p:blipFill rotWithShape="1">
          <a:blip r:embed="rId2"/>
          <a:srcRect l="7336" r="19710" b="1"/>
          <a:stretch/>
        </p:blipFill>
        <p:spPr>
          <a:xfrm rot="21600000">
            <a:off x="446533" y="457201"/>
            <a:ext cx="7595655" cy="5856458"/>
          </a:xfrm>
          <a:prstGeom prst="rect">
            <a:avLst/>
          </a:prstGeom>
        </p:spPr>
      </p:pic>
      <p:sp>
        <p:nvSpPr>
          <p:cNvPr id="9" name="Rectangle 8">
            <a:extLst>
              <a:ext uri="{FF2B5EF4-FFF2-40B4-BE49-F238E27FC236}">
                <a16:creationId xmlns:a16="http://schemas.microsoft.com/office/drawing/2014/main" id="{6B5E8ED2-C3EC-40AD-BDB9-27E589B52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46B388"/>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94106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AD96B65C-091A-458B-B453-B1C474F9EB21}"/>
              </a:ext>
            </a:extLst>
          </p:cNvPr>
          <p:cNvPicPr>
            <a:picLocks noChangeAspect="1"/>
          </p:cNvPicPr>
          <p:nvPr/>
        </p:nvPicPr>
        <p:blipFill rotWithShape="1">
          <a:blip r:embed="rId2"/>
          <a:srcRect t="4011" r="1" b="10575"/>
          <a:stretch/>
        </p:blipFill>
        <p:spPr>
          <a:xfrm rot="21600000">
            <a:off x="643467" y="809284"/>
            <a:ext cx="10905066" cy="5239432"/>
          </a:xfrm>
          <a:prstGeom prst="rect">
            <a:avLst/>
          </a:prstGeom>
        </p:spPr>
      </p:pic>
    </p:spTree>
    <p:extLst>
      <p:ext uri="{BB962C8B-B14F-4D97-AF65-F5344CB8AC3E}">
        <p14:creationId xmlns:p14="http://schemas.microsoft.com/office/powerpoint/2010/main" val="56722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5C58FADD-8147-4D27-85D9-5D3DBCFCE3D3}"/>
              </a:ext>
            </a:extLst>
          </p:cNvPr>
          <p:cNvSpPr>
            <a:spLocks noGrp="1"/>
          </p:cNvSpPr>
          <p:nvPr>
            <p:ph type="title"/>
          </p:nvPr>
        </p:nvSpPr>
        <p:spPr>
          <a:xfrm>
            <a:off x="803189" y="1209184"/>
            <a:ext cx="3089189" cy="4734416"/>
          </a:xfrm>
        </p:spPr>
        <p:txBody>
          <a:bodyPr vert="horz" lIns="91440" tIns="45720" rIns="91440" bIns="45720" rtlCol="0" anchor="ctr">
            <a:normAutofit/>
          </a:bodyPr>
          <a:lstStyle/>
          <a:p>
            <a:pPr lvl="1" algn="l" defTabSz="457200" rtl="0">
              <a:spcBef>
                <a:spcPct val="0"/>
              </a:spcBef>
            </a:pPr>
            <a:r>
              <a:rPr lang="en-US" sz="2800" kern="1200" cap="all">
                <a:solidFill>
                  <a:srgbClr val="FFFFFF"/>
                </a:solidFill>
                <a:latin typeface="+mj-lt"/>
                <a:ea typeface="+mj-ea"/>
                <a:cs typeface="+mj-cs"/>
              </a:rPr>
              <a:t>Wat is dat ‘nationale wij gevoel’ </a:t>
            </a:r>
          </a:p>
        </p:txBody>
      </p:sp>
      <p:sp>
        <p:nvSpPr>
          <p:cNvPr id="3" name="Rechthoek 2">
            <a:extLst>
              <a:ext uri="{FF2B5EF4-FFF2-40B4-BE49-F238E27FC236}">
                <a16:creationId xmlns:a16="http://schemas.microsoft.com/office/drawing/2014/main" id="{7056A9E6-0B22-48C7-9510-3AA1F49191B3}"/>
              </a:ext>
            </a:extLst>
          </p:cNvPr>
          <p:cNvSpPr/>
          <p:nvPr/>
        </p:nvSpPr>
        <p:spPr>
          <a:xfrm>
            <a:off x="4561870" y="723900"/>
            <a:ext cx="7183597" cy="3152362"/>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accent1"/>
              </a:buClr>
              <a:buSzPct val="92000"/>
            </a:pPr>
            <a:r>
              <a:rPr lang="en-US" sz="1700" b="1" dirty="0" err="1">
                <a:solidFill>
                  <a:schemeClr val="tx1">
                    <a:lumMod val="75000"/>
                    <a:lumOff val="25000"/>
                  </a:schemeClr>
                </a:solidFill>
              </a:rPr>
              <a:t>Uit</a:t>
            </a:r>
            <a:r>
              <a:rPr lang="en-US" sz="1700" b="1" dirty="0">
                <a:solidFill>
                  <a:schemeClr val="tx1">
                    <a:lumMod val="75000"/>
                    <a:lumOff val="25000"/>
                  </a:schemeClr>
                </a:solidFill>
              </a:rPr>
              <a:t> rapportage van CBS: </a:t>
            </a:r>
            <a:endParaRPr lang="en-US" sz="1700" dirty="0">
              <a:solidFill>
                <a:schemeClr val="tx1">
                  <a:lumMod val="75000"/>
                  <a:lumOff val="25000"/>
                </a:schemeClr>
              </a:solidFill>
            </a:endParaRPr>
          </a:p>
          <a:p>
            <a:pPr defTabSz="457200">
              <a:lnSpc>
                <a:spcPct val="90000"/>
              </a:lnSpc>
              <a:spcBef>
                <a:spcPct val="20000"/>
              </a:spcBef>
              <a:spcAft>
                <a:spcPts val="600"/>
              </a:spcAft>
              <a:buClr>
                <a:schemeClr val="accent1"/>
              </a:buClr>
              <a:buSzPct val="92000"/>
            </a:pPr>
            <a:r>
              <a:rPr lang="en-US" sz="1700" dirty="0">
                <a:solidFill>
                  <a:schemeClr val="tx1">
                    <a:lumMod val="75000"/>
                    <a:lumOff val="25000"/>
                  </a:schemeClr>
                </a:solidFill>
              </a:rPr>
              <a:t>Met </a:t>
            </a:r>
            <a:r>
              <a:rPr lang="en-US" sz="1700" dirty="0" err="1">
                <a:solidFill>
                  <a:schemeClr val="tx1">
                    <a:lumMod val="75000"/>
                    <a:lumOff val="25000"/>
                  </a:schemeClr>
                </a:solidFill>
              </a:rPr>
              <a:t>sociale</a:t>
            </a:r>
            <a:r>
              <a:rPr lang="en-US" sz="1700" dirty="0">
                <a:solidFill>
                  <a:schemeClr val="tx1">
                    <a:lumMod val="75000"/>
                    <a:lumOff val="25000"/>
                  </a:schemeClr>
                </a:solidFill>
              </a:rPr>
              <a:t> </a:t>
            </a:r>
            <a:r>
              <a:rPr lang="en-US" sz="1700" dirty="0" err="1">
                <a:solidFill>
                  <a:schemeClr val="tx1">
                    <a:lumMod val="75000"/>
                    <a:lumOff val="25000"/>
                  </a:schemeClr>
                </a:solidFill>
              </a:rPr>
              <a:t>samenhang</a:t>
            </a:r>
            <a:r>
              <a:rPr lang="en-US" sz="1700" dirty="0">
                <a:solidFill>
                  <a:schemeClr val="tx1">
                    <a:lumMod val="75000"/>
                    <a:lumOff val="25000"/>
                  </a:schemeClr>
                </a:solidFill>
              </a:rPr>
              <a:t> </a:t>
            </a:r>
            <a:r>
              <a:rPr lang="en-US" sz="1700" dirty="0" err="1">
                <a:solidFill>
                  <a:schemeClr val="tx1">
                    <a:lumMod val="75000"/>
                    <a:lumOff val="25000"/>
                  </a:schemeClr>
                </a:solidFill>
              </a:rPr>
              <a:t>wordt</a:t>
            </a:r>
            <a:r>
              <a:rPr lang="en-US" sz="1700" dirty="0">
                <a:solidFill>
                  <a:schemeClr val="tx1">
                    <a:lumMod val="75000"/>
                    <a:lumOff val="25000"/>
                  </a:schemeClr>
                </a:solidFill>
              </a:rPr>
              <a:t> </a:t>
            </a:r>
            <a:r>
              <a:rPr lang="en-US" sz="1700" dirty="0" err="1">
                <a:solidFill>
                  <a:schemeClr val="tx1">
                    <a:lumMod val="75000"/>
                    <a:lumOff val="25000"/>
                  </a:schemeClr>
                </a:solidFill>
              </a:rPr>
              <a:t>meestal</a:t>
            </a:r>
            <a:r>
              <a:rPr lang="en-US" sz="1700" dirty="0">
                <a:solidFill>
                  <a:schemeClr val="tx1">
                    <a:lumMod val="75000"/>
                    <a:lumOff val="25000"/>
                  </a:schemeClr>
                </a:solidFill>
              </a:rPr>
              <a:t> </a:t>
            </a:r>
            <a:r>
              <a:rPr lang="en-US" sz="1700" dirty="0" err="1">
                <a:solidFill>
                  <a:schemeClr val="tx1">
                    <a:lumMod val="75000"/>
                    <a:lumOff val="25000"/>
                  </a:schemeClr>
                </a:solidFill>
              </a:rPr>
              <a:t>gedoeld</a:t>
            </a:r>
            <a:r>
              <a:rPr lang="en-US" sz="1700" dirty="0">
                <a:solidFill>
                  <a:schemeClr val="tx1">
                    <a:lumMod val="75000"/>
                    <a:lumOff val="25000"/>
                  </a:schemeClr>
                </a:solidFill>
              </a:rPr>
              <a:t> op </a:t>
            </a:r>
            <a:r>
              <a:rPr lang="en-US" sz="1700" dirty="0" err="1">
                <a:solidFill>
                  <a:schemeClr val="tx1">
                    <a:lumMod val="75000"/>
                    <a:lumOff val="25000"/>
                  </a:schemeClr>
                </a:solidFill>
              </a:rPr>
              <a:t>collectieve</a:t>
            </a:r>
            <a:r>
              <a:rPr lang="en-US" sz="1700" dirty="0">
                <a:solidFill>
                  <a:schemeClr val="tx1">
                    <a:lumMod val="75000"/>
                    <a:lumOff val="25000"/>
                  </a:schemeClr>
                </a:solidFill>
              </a:rPr>
              <a:t> </a:t>
            </a:r>
            <a:r>
              <a:rPr lang="en-US" sz="1700" dirty="0" err="1">
                <a:solidFill>
                  <a:schemeClr val="tx1">
                    <a:lumMod val="75000"/>
                    <a:lumOff val="25000"/>
                  </a:schemeClr>
                </a:solidFill>
              </a:rPr>
              <a:t>verbanden</a:t>
            </a:r>
            <a:r>
              <a:rPr lang="en-US" sz="1700" dirty="0">
                <a:solidFill>
                  <a:schemeClr val="tx1">
                    <a:lumMod val="75000"/>
                    <a:lumOff val="25000"/>
                  </a:schemeClr>
                </a:solidFill>
              </a:rPr>
              <a:t> in de </a:t>
            </a:r>
            <a:r>
              <a:rPr lang="en-US" sz="1700" dirty="0" err="1">
                <a:solidFill>
                  <a:schemeClr val="tx1">
                    <a:lumMod val="75000"/>
                    <a:lumOff val="25000"/>
                  </a:schemeClr>
                </a:solidFill>
              </a:rPr>
              <a:t>samenleving</a:t>
            </a:r>
            <a:r>
              <a:rPr lang="en-US" sz="1700" dirty="0">
                <a:solidFill>
                  <a:schemeClr val="tx1">
                    <a:lumMod val="75000"/>
                    <a:lumOff val="25000"/>
                  </a:schemeClr>
                </a:solidFill>
              </a:rPr>
              <a:t>, </a:t>
            </a:r>
            <a:r>
              <a:rPr lang="en-US" sz="1700" dirty="0" err="1">
                <a:solidFill>
                  <a:schemeClr val="tx1">
                    <a:lumMod val="75000"/>
                    <a:lumOff val="25000"/>
                  </a:schemeClr>
                </a:solidFill>
              </a:rPr>
              <a:t>sociaal</a:t>
            </a:r>
            <a:r>
              <a:rPr lang="en-US" sz="1700" dirty="0">
                <a:solidFill>
                  <a:schemeClr val="tx1">
                    <a:lumMod val="75000"/>
                    <a:lumOff val="25000"/>
                  </a:schemeClr>
                </a:solidFill>
              </a:rPr>
              <a:t> </a:t>
            </a:r>
            <a:r>
              <a:rPr lang="en-US" sz="1700" dirty="0" err="1">
                <a:solidFill>
                  <a:schemeClr val="tx1">
                    <a:lumMod val="75000"/>
                    <a:lumOff val="25000"/>
                  </a:schemeClr>
                </a:solidFill>
              </a:rPr>
              <a:t>kapitaal</a:t>
            </a:r>
            <a:r>
              <a:rPr lang="en-US" sz="1700" dirty="0">
                <a:solidFill>
                  <a:schemeClr val="tx1">
                    <a:lumMod val="75000"/>
                    <a:lumOff val="25000"/>
                  </a:schemeClr>
                </a:solidFill>
              </a:rPr>
              <a:t> </a:t>
            </a:r>
            <a:r>
              <a:rPr lang="en-US" sz="1700" dirty="0" err="1">
                <a:solidFill>
                  <a:schemeClr val="tx1">
                    <a:lumMod val="75000"/>
                    <a:lumOff val="25000"/>
                  </a:schemeClr>
                </a:solidFill>
              </a:rPr>
              <a:t>verwijst</a:t>
            </a:r>
            <a:r>
              <a:rPr lang="en-US" sz="1700" dirty="0">
                <a:solidFill>
                  <a:schemeClr val="tx1">
                    <a:lumMod val="75000"/>
                    <a:lumOff val="25000"/>
                  </a:schemeClr>
                </a:solidFill>
              </a:rPr>
              <a:t> </a:t>
            </a:r>
            <a:r>
              <a:rPr lang="en-US" sz="1700" dirty="0" err="1">
                <a:solidFill>
                  <a:schemeClr val="tx1">
                    <a:lumMod val="75000"/>
                    <a:lumOff val="25000"/>
                  </a:schemeClr>
                </a:solidFill>
              </a:rPr>
              <a:t>naar</a:t>
            </a:r>
            <a:r>
              <a:rPr lang="en-US" sz="1700" dirty="0">
                <a:solidFill>
                  <a:schemeClr val="tx1">
                    <a:lumMod val="75000"/>
                    <a:lumOff val="25000"/>
                  </a:schemeClr>
                </a:solidFill>
              </a:rPr>
              <a:t> </a:t>
            </a:r>
            <a:r>
              <a:rPr lang="en-US" sz="1700" dirty="0" err="1">
                <a:solidFill>
                  <a:schemeClr val="tx1">
                    <a:lumMod val="75000"/>
                    <a:lumOff val="25000"/>
                  </a:schemeClr>
                </a:solidFill>
              </a:rPr>
              <a:t>hulpbronnen</a:t>
            </a:r>
            <a:r>
              <a:rPr lang="en-US" sz="1700" dirty="0">
                <a:solidFill>
                  <a:schemeClr val="tx1">
                    <a:lumMod val="75000"/>
                    <a:lumOff val="25000"/>
                  </a:schemeClr>
                </a:solidFill>
              </a:rPr>
              <a:t> </a:t>
            </a:r>
            <a:r>
              <a:rPr lang="en-US" sz="1700" dirty="0" err="1">
                <a:solidFill>
                  <a:schemeClr val="tx1">
                    <a:lumMod val="75000"/>
                    <a:lumOff val="25000"/>
                  </a:schemeClr>
                </a:solidFill>
              </a:rPr>
              <a:t>waarover</a:t>
            </a:r>
            <a:r>
              <a:rPr lang="en-US" sz="1700" dirty="0">
                <a:solidFill>
                  <a:schemeClr val="tx1">
                    <a:lumMod val="75000"/>
                    <a:lumOff val="25000"/>
                  </a:schemeClr>
                </a:solidFill>
              </a:rPr>
              <a:t> </a:t>
            </a:r>
            <a:r>
              <a:rPr lang="en-US" sz="1700" dirty="0" err="1">
                <a:solidFill>
                  <a:schemeClr val="tx1">
                    <a:lumMod val="75000"/>
                    <a:lumOff val="25000"/>
                  </a:schemeClr>
                </a:solidFill>
              </a:rPr>
              <a:t>individuen</a:t>
            </a:r>
            <a:r>
              <a:rPr lang="en-US" sz="1700" dirty="0">
                <a:solidFill>
                  <a:schemeClr val="tx1">
                    <a:lumMod val="75000"/>
                    <a:lumOff val="25000"/>
                  </a:schemeClr>
                </a:solidFill>
              </a:rPr>
              <a:t> </a:t>
            </a:r>
            <a:r>
              <a:rPr lang="en-US" sz="1700" dirty="0" err="1">
                <a:solidFill>
                  <a:schemeClr val="tx1">
                    <a:lumMod val="75000"/>
                    <a:lumOff val="25000"/>
                  </a:schemeClr>
                </a:solidFill>
              </a:rPr>
              <a:t>beschikken</a:t>
            </a:r>
            <a:r>
              <a:rPr lang="en-US" sz="1700" dirty="0">
                <a:solidFill>
                  <a:schemeClr val="tx1">
                    <a:lumMod val="75000"/>
                    <a:lumOff val="25000"/>
                  </a:schemeClr>
                </a:solidFill>
              </a:rPr>
              <a:t>. Twee </a:t>
            </a:r>
            <a:r>
              <a:rPr lang="en-US" sz="1700" dirty="0" err="1">
                <a:solidFill>
                  <a:schemeClr val="tx1">
                    <a:lumMod val="75000"/>
                    <a:lumOff val="25000"/>
                  </a:schemeClr>
                </a:solidFill>
              </a:rPr>
              <a:t>begrippen</a:t>
            </a:r>
            <a:r>
              <a:rPr lang="en-US" sz="1700" dirty="0">
                <a:solidFill>
                  <a:schemeClr val="tx1">
                    <a:lumMod val="75000"/>
                    <a:lumOff val="25000"/>
                  </a:schemeClr>
                </a:solidFill>
              </a:rPr>
              <a:t> </a:t>
            </a:r>
            <a:r>
              <a:rPr lang="en-US" sz="1700" dirty="0" err="1">
                <a:solidFill>
                  <a:schemeClr val="tx1">
                    <a:lumMod val="75000"/>
                    <a:lumOff val="25000"/>
                  </a:schemeClr>
                </a:solidFill>
              </a:rPr>
              <a:t>worden</a:t>
            </a:r>
            <a:r>
              <a:rPr lang="en-US" sz="1700" dirty="0">
                <a:solidFill>
                  <a:schemeClr val="tx1">
                    <a:lumMod val="75000"/>
                    <a:lumOff val="25000"/>
                  </a:schemeClr>
                </a:solidFill>
              </a:rPr>
              <a:t> in </a:t>
            </a:r>
            <a:r>
              <a:rPr lang="en-US" sz="1700" dirty="0" err="1">
                <a:solidFill>
                  <a:schemeClr val="tx1">
                    <a:lumMod val="75000"/>
                    <a:lumOff val="25000"/>
                  </a:schemeClr>
                </a:solidFill>
              </a:rPr>
              <a:t>dit</a:t>
            </a:r>
            <a:r>
              <a:rPr lang="en-US" sz="1700" dirty="0">
                <a:solidFill>
                  <a:schemeClr val="tx1">
                    <a:lumMod val="75000"/>
                    <a:lumOff val="25000"/>
                  </a:schemeClr>
                </a:solidFill>
              </a:rPr>
              <a:t> </a:t>
            </a:r>
            <a:r>
              <a:rPr lang="en-US" sz="1700" dirty="0" err="1">
                <a:solidFill>
                  <a:schemeClr val="tx1">
                    <a:lumMod val="75000"/>
                    <a:lumOff val="25000"/>
                  </a:schemeClr>
                </a:solidFill>
              </a:rPr>
              <a:t>kader</a:t>
            </a:r>
            <a:r>
              <a:rPr lang="en-US" sz="1700" dirty="0">
                <a:solidFill>
                  <a:schemeClr val="tx1">
                    <a:lumMod val="75000"/>
                    <a:lumOff val="25000"/>
                  </a:schemeClr>
                </a:solidFill>
              </a:rPr>
              <a:t> </a:t>
            </a:r>
            <a:r>
              <a:rPr lang="en-US" sz="1700" dirty="0" err="1">
                <a:solidFill>
                  <a:schemeClr val="tx1">
                    <a:lumMod val="75000"/>
                    <a:lumOff val="25000"/>
                  </a:schemeClr>
                </a:solidFill>
              </a:rPr>
              <a:t>vaak</a:t>
            </a:r>
            <a:r>
              <a:rPr lang="en-US" sz="1700" dirty="0">
                <a:solidFill>
                  <a:schemeClr val="tx1">
                    <a:lumMod val="75000"/>
                    <a:lumOff val="25000"/>
                  </a:schemeClr>
                </a:solidFill>
              </a:rPr>
              <a:t> </a:t>
            </a:r>
            <a:r>
              <a:rPr lang="en-US" sz="1700" dirty="0" err="1">
                <a:solidFill>
                  <a:schemeClr val="tx1">
                    <a:lumMod val="75000"/>
                    <a:lumOff val="25000"/>
                  </a:schemeClr>
                </a:solidFill>
              </a:rPr>
              <a:t>gebruikt</a:t>
            </a:r>
            <a:r>
              <a:rPr lang="en-US" sz="1700" dirty="0">
                <a:solidFill>
                  <a:schemeClr val="tx1">
                    <a:lumMod val="75000"/>
                    <a:lumOff val="25000"/>
                  </a:schemeClr>
                </a:solidFill>
              </a:rPr>
              <a:t>: </a:t>
            </a:r>
            <a:r>
              <a:rPr lang="en-US" sz="1700" b="1" dirty="0">
                <a:solidFill>
                  <a:schemeClr val="tx1">
                    <a:lumMod val="75000"/>
                    <a:lumOff val="25000"/>
                  </a:schemeClr>
                </a:solidFill>
              </a:rPr>
              <a:t>‘</a:t>
            </a:r>
            <a:r>
              <a:rPr lang="en-US" sz="1700" b="1" dirty="0" err="1">
                <a:solidFill>
                  <a:schemeClr val="tx1">
                    <a:lumMod val="75000"/>
                    <a:lumOff val="25000"/>
                  </a:schemeClr>
                </a:solidFill>
              </a:rPr>
              <a:t>sociale</a:t>
            </a:r>
            <a:r>
              <a:rPr lang="en-US" sz="1700" b="1" dirty="0">
                <a:solidFill>
                  <a:schemeClr val="tx1">
                    <a:lumMod val="75000"/>
                    <a:lumOff val="25000"/>
                  </a:schemeClr>
                </a:solidFill>
              </a:rPr>
              <a:t> </a:t>
            </a:r>
            <a:r>
              <a:rPr lang="en-US" sz="1700" b="1" dirty="0" err="1">
                <a:solidFill>
                  <a:schemeClr val="tx1">
                    <a:lumMod val="75000"/>
                    <a:lumOff val="25000"/>
                  </a:schemeClr>
                </a:solidFill>
              </a:rPr>
              <a:t>netwerken</a:t>
            </a:r>
            <a:r>
              <a:rPr lang="en-US" sz="1700" b="1" dirty="0">
                <a:solidFill>
                  <a:schemeClr val="tx1">
                    <a:lumMod val="75000"/>
                    <a:lumOff val="25000"/>
                  </a:schemeClr>
                </a:solidFill>
              </a:rPr>
              <a:t>’ </a:t>
            </a:r>
            <a:r>
              <a:rPr lang="en-US" sz="1700" b="1" dirty="0" err="1">
                <a:solidFill>
                  <a:schemeClr val="tx1">
                    <a:lumMod val="75000"/>
                    <a:lumOff val="25000"/>
                  </a:schemeClr>
                </a:solidFill>
              </a:rPr>
              <a:t>en</a:t>
            </a:r>
            <a:r>
              <a:rPr lang="en-US" sz="1700" b="1" dirty="0">
                <a:solidFill>
                  <a:schemeClr val="tx1">
                    <a:lumMod val="75000"/>
                    <a:lumOff val="25000"/>
                  </a:schemeClr>
                </a:solidFill>
              </a:rPr>
              <a:t> ‘</a:t>
            </a:r>
            <a:r>
              <a:rPr lang="en-US" sz="1700" b="1" dirty="0" err="1">
                <a:solidFill>
                  <a:schemeClr val="tx1">
                    <a:lumMod val="75000"/>
                    <a:lumOff val="25000"/>
                  </a:schemeClr>
                </a:solidFill>
              </a:rPr>
              <a:t>vertrouwen</a:t>
            </a:r>
            <a:r>
              <a:rPr lang="en-US" sz="1700" dirty="0">
                <a:solidFill>
                  <a:schemeClr val="tx1">
                    <a:lumMod val="75000"/>
                    <a:lumOff val="25000"/>
                  </a:schemeClr>
                </a:solidFill>
              </a:rPr>
              <a:t>’. De </a:t>
            </a:r>
            <a:r>
              <a:rPr lang="en-US" sz="1700" dirty="0" err="1">
                <a:solidFill>
                  <a:schemeClr val="tx1">
                    <a:lumMod val="75000"/>
                    <a:lumOff val="25000"/>
                  </a:schemeClr>
                </a:solidFill>
              </a:rPr>
              <a:t>participatie</a:t>
            </a:r>
            <a:r>
              <a:rPr lang="en-US" sz="1700" dirty="0">
                <a:solidFill>
                  <a:schemeClr val="tx1">
                    <a:lumMod val="75000"/>
                    <a:lumOff val="25000"/>
                  </a:schemeClr>
                </a:solidFill>
              </a:rPr>
              <a:t> van burgers in de </a:t>
            </a:r>
            <a:r>
              <a:rPr lang="en-US" sz="1700" dirty="0" err="1">
                <a:solidFill>
                  <a:schemeClr val="tx1">
                    <a:lumMod val="75000"/>
                    <a:lumOff val="25000"/>
                  </a:schemeClr>
                </a:solidFill>
              </a:rPr>
              <a:t>samenleving</a:t>
            </a:r>
            <a:r>
              <a:rPr lang="en-US" sz="1700" dirty="0">
                <a:solidFill>
                  <a:schemeClr val="tx1">
                    <a:lumMod val="75000"/>
                    <a:lumOff val="25000"/>
                  </a:schemeClr>
                </a:solidFill>
              </a:rPr>
              <a:t> door het </a:t>
            </a:r>
            <a:r>
              <a:rPr lang="en-US" sz="1700" dirty="0" err="1">
                <a:solidFill>
                  <a:schemeClr val="tx1">
                    <a:lumMod val="75000"/>
                    <a:lumOff val="25000"/>
                  </a:schemeClr>
                </a:solidFill>
              </a:rPr>
              <a:t>onderhouden</a:t>
            </a:r>
            <a:r>
              <a:rPr lang="en-US" sz="1700" dirty="0">
                <a:solidFill>
                  <a:schemeClr val="tx1">
                    <a:lumMod val="75000"/>
                    <a:lumOff val="25000"/>
                  </a:schemeClr>
                </a:solidFill>
              </a:rPr>
              <a:t> van </a:t>
            </a:r>
            <a:r>
              <a:rPr lang="en-US" sz="1700" dirty="0" err="1">
                <a:solidFill>
                  <a:schemeClr val="tx1">
                    <a:lumMod val="75000"/>
                    <a:lumOff val="25000"/>
                  </a:schemeClr>
                </a:solidFill>
              </a:rPr>
              <a:t>contacten</a:t>
            </a:r>
            <a:r>
              <a:rPr lang="en-US" sz="1700" dirty="0">
                <a:solidFill>
                  <a:schemeClr val="tx1">
                    <a:lumMod val="75000"/>
                    <a:lumOff val="25000"/>
                  </a:schemeClr>
                </a:solidFill>
              </a:rPr>
              <a:t>, </a:t>
            </a:r>
            <a:r>
              <a:rPr lang="en-US" sz="1700" dirty="0" err="1">
                <a:solidFill>
                  <a:schemeClr val="tx1">
                    <a:lumMod val="75000"/>
                    <a:lumOff val="25000"/>
                  </a:schemeClr>
                </a:solidFill>
              </a:rPr>
              <a:t>zowel</a:t>
            </a:r>
            <a:r>
              <a:rPr lang="en-US" sz="1700" dirty="0">
                <a:solidFill>
                  <a:schemeClr val="tx1">
                    <a:lumMod val="75000"/>
                    <a:lumOff val="25000"/>
                  </a:schemeClr>
                </a:solidFill>
              </a:rPr>
              <a:t> </a:t>
            </a:r>
            <a:r>
              <a:rPr lang="en-US" sz="1700" dirty="0" err="1">
                <a:solidFill>
                  <a:schemeClr val="tx1">
                    <a:lumMod val="75000"/>
                    <a:lumOff val="25000"/>
                  </a:schemeClr>
                </a:solidFill>
              </a:rPr>
              <a:t>informeel</a:t>
            </a:r>
            <a:r>
              <a:rPr lang="en-US" sz="1700" dirty="0">
                <a:solidFill>
                  <a:schemeClr val="tx1">
                    <a:lumMod val="75000"/>
                    <a:lumOff val="25000"/>
                  </a:schemeClr>
                </a:solidFill>
              </a:rPr>
              <a:t> </a:t>
            </a:r>
            <a:r>
              <a:rPr lang="en-US" sz="1700" dirty="0" err="1">
                <a:solidFill>
                  <a:schemeClr val="tx1">
                    <a:lumMod val="75000"/>
                    <a:lumOff val="25000"/>
                  </a:schemeClr>
                </a:solidFill>
              </a:rPr>
              <a:t>als</a:t>
            </a:r>
            <a:r>
              <a:rPr lang="en-US" sz="1700" dirty="0">
                <a:solidFill>
                  <a:schemeClr val="tx1">
                    <a:lumMod val="75000"/>
                    <a:lumOff val="25000"/>
                  </a:schemeClr>
                </a:solidFill>
              </a:rPr>
              <a:t> in </a:t>
            </a:r>
            <a:r>
              <a:rPr lang="en-US" sz="1700" dirty="0" err="1">
                <a:solidFill>
                  <a:schemeClr val="tx1">
                    <a:lumMod val="75000"/>
                    <a:lumOff val="25000"/>
                  </a:schemeClr>
                </a:solidFill>
              </a:rPr>
              <a:t>georganiseerd</a:t>
            </a:r>
            <a:r>
              <a:rPr lang="en-US" sz="1700" dirty="0">
                <a:solidFill>
                  <a:schemeClr val="tx1">
                    <a:lumMod val="75000"/>
                    <a:lumOff val="25000"/>
                  </a:schemeClr>
                </a:solidFill>
              </a:rPr>
              <a:t> </a:t>
            </a:r>
            <a:r>
              <a:rPr lang="en-US" sz="1700" dirty="0" err="1">
                <a:solidFill>
                  <a:schemeClr val="tx1">
                    <a:lumMod val="75000"/>
                    <a:lumOff val="25000"/>
                  </a:schemeClr>
                </a:solidFill>
              </a:rPr>
              <a:t>verband</a:t>
            </a:r>
            <a:r>
              <a:rPr lang="en-US" sz="1700" dirty="0">
                <a:solidFill>
                  <a:schemeClr val="tx1">
                    <a:lumMod val="75000"/>
                    <a:lumOff val="25000"/>
                  </a:schemeClr>
                </a:solidFill>
              </a:rPr>
              <a:t>, </a:t>
            </a:r>
            <a:r>
              <a:rPr lang="en-US" sz="1700" dirty="0" err="1">
                <a:solidFill>
                  <a:schemeClr val="tx1">
                    <a:lumMod val="75000"/>
                    <a:lumOff val="25000"/>
                  </a:schemeClr>
                </a:solidFill>
              </a:rPr>
              <a:t>staan</a:t>
            </a:r>
            <a:r>
              <a:rPr lang="en-US" sz="1700" dirty="0">
                <a:solidFill>
                  <a:schemeClr val="tx1">
                    <a:lumMod val="75000"/>
                    <a:lumOff val="25000"/>
                  </a:schemeClr>
                </a:solidFill>
              </a:rPr>
              <a:t> </a:t>
            </a:r>
            <a:r>
              <a:rPr lang="en-US" sz="1700" dirty="0" err="1">
                <a:solidFill>
                  <a:schemeClr val="tx1">
                    <a:lumMod val="75000"/>
                    <a:lumOff val="25000"/>
                  </a:schemeClr>
                </a:solidFill>
              </a:rPr>
              <a:t>centraal</a:t>
            </a:r>
            <a:r>
              <a:rPr lang="en-US" sz="1700" dirty="0">
                <a:solidFill>
                  <a:schemeClr val="tx1">
                    <a:lumMod val="75000"/>
                    <a:lumOff val="25000"/>
                  </a:schemeClr>
                </a:solidFill>
              </a:rPr>
              <a:t>. </a:t>
            </a:r>
            <a:r>
              <a:rPr lang="en-US" sz="1700" dirty="0" err="1">
                <a:solidFill>
                  <a:schemeClr val="tx1">
                    <a:lumMod val="75000"/>
                    <a:lumOff val="25000"/>
                  </a:schemeClr>
                </a:solidFill>
              </a:rPr>
              <a:t>Daarbij</a:t>
            </a:r>
            <a:r>
              <a:rPr lang="en-US" sz="1700" dirty="0">
                <a:solidFill>
                  <a:schemeClr val="tx1">
                    <a:lumMod val="75000"/>
                    <a:lumOff val="25000"/>
                  </a:schemeClr>
                </a:solidFill>
              </a:rPr>
              <a:t> is het </a:t>
            </a:r>
            <a:r>
              <a:rPr lang="en-US" sz="1700" dirty="0" err="1">
                <a:solidFill>
                  <a:schemeClr val="tx1">
                    <a:lumMod val="75000"/>
                    <a:lumOff val="25000"/>
                  </a:schemeClr>
                </a:solidFill>
              </a:rPr>
              <a:t>ook</a:t>
            </a:r>
            <a:r>
              <a:rPr lang="en-US" sz="1700" dirty="0">
                <a:solidFill>
                  <a:schemeClr val="tx1">
                    <a:lumMod val="75000"/>
                    <a:lumOff val="25000"/>
                  </a:schemeClr>
                </a:solidFill>
              </a:rPr>
              <a:t> </a:t>
            </a:r>
            <a:r>
              <a:rPr lang="en-US" sz="1700" dirty="0" err="1">
                <a:solidFill>
                  <a:schemeClr val="tx1">
                    <a:lumMod val="75000"/>
                    <a:lumOff val="25000"/>
                  </a:schemeClr>
                </a:solidFill>
              </a:rPr>
              <a:t>belangrijk</a:t>
            </a:r>
            <a:r>
              <a:rPr lang="en-US" sz="1700" dirty="0">
                <a:solidFill>
                  <a:schemeClr val="tx1">
                    <a:lumMod val="75000"/>
                    <a:lumOff val="25000"/>
                  </a:schemeClr>
                </a:solidFill>
              </a:rPr>
              <a:t> </a:t>
            </a:r>
            <a:r>
              <a:rPr lang="en-US" sz="1700" dirty="0" err="1">
                <a:solidFill>
                  <a:schemeClr val="tx1">
                    <a:lumMod val="75000"/>
                    <a:lumOff val="25000"/>
                  </a:schemeClr>
                </a:solidFill>
              </a:rPr>
              <a:t>dat</a:t>
            </a:r>
            <a:r>
              <a:rPr lang="en-US" sz="1700" dirty="0">
                <a:solidFill>
                  <a:schemeClr val="tx1">
                    <a:lumMod val="75000"/>
                    <a:lumOff val="25000"/>
                  </a:schemeClr>
                </a:solidFill>
              </a:rPr>
              <a:t> de </a:t>
            </a:r>
            <a:r>
              <a:rPr lang="en-US" sz="1700" dirty="0" err="1">
                <a:solidFill>
                  <a:schemeClr val="tx1">
                    <a:lumMod val="75000"/>
                    <a:lumOff val="25000"/>
                  </a:schemeClr>
                </a:solidFill>
              </a:rPr>
              <a:t>mensen</a:t>
            </a:r>
            <a:r>
              <a:rPr lang="en-US" sz="1700" dirty="0">
                <a:solidFill>
                  <a:schemeClr val="tx1">
                    <a:lumMod val="75000"/>
                    <a:lumOff val="25000"/>
                  </a:schemeClr>
                </a:solidFill>
              </a:rPr>
              <a:t> in </a:t>
            </a:r>
            <a:r>
              <a:rPr lang="en-US" sz="1700" dirty="0" err="1">
                <a:solidFill>
                  <a:schemeClr val="tx1">
                    <a:lumMod val="75000"/>
                    <a:lumOff val="25000"/>
                  </a:schemeClr>
                </a:solidFill>
              </a:rPr>
              <a:t>voldoende</a:t>
            </a:r>
            <a:r>
              <a:rPr lang="en-US" sz="1700" dirty="0">
                <a:solidFill>
                  <a:schemeClr val="tx1">
                    <a:lumMod val="75000"/>
                    <a:lumOff val="25000"/>
                  </a:schemeClr>
                </a:solidFill>
              </a:rPr>
              <a:t> mate </a:t>
            </a:r>
            <a:r>
              <a:rPr lang="en-US" sz="1700" b="1" dirty="0" err="1">
                <a:solidFill>
                  <a:schemeClr val="tx1">
                    <a:lumMod val="75000"/>
                    <a:lumOff val="25000"/>
                  </a:schemeClr>
                </a:solidFill>
              </a:rPr>
              <a:t>eensgezind</a:t>
            </a:r>
            <a:r>
              <a:rPr lang="en-US" sz="1700" b="1" dirty="0">
                <a:solidFill>
                  <a:schemeClr val="tx1">
                    <a:lumMod val="75000"/>
                    <a:lumOff val="25000"/>
                  </a:schemeClr>
                </a:solidFill>
              </a:rPr>
              <a:t> </a:t>
            </a:r>
            <a:r>
              <a:rPr lang="en-US" sz="1700" b="1" dirty="0" err="1">
                <a:solidFill>
                  <a:schemeClr val="tx1">
                    <a:lumMod val="75000"/>
                    <a:lumOff val="25000"/>
                  </a:schemeClr>
                </a:solidFill>
              </a:rPr>
              <a:t>zijn</a:t>
            </a:r>
            <a:r>
              <a:rPr lang="en-US" sz="1700" b="1" dirty="0">
                <a:solidFill>
                  <a:schemeClr val="tx1">
                    <a:lumMod val="75000"/>
                    <a:lumOff val="25000"/>
                  </a:schemeClr>
                </a:solidFill>
              </a:rPr>
              <a:t> over </a:t>
            </a:r>
            <a:r>
              <a:rPr lang="en-US" sz="1700" b="1" dirty="0" err="1">
                <a:solidFill>
                  <a:schemeClr val="tx1">
                    <a:lumMod val="75000"/>
                    <a:lumOff val="25000"/>
                  </a:schemeClr>
                </a:solidFill>
              </a:rPr>
              <a:t>gezamenlijke</a:t>
            </a:r>
            <a:r>
              <a:rPr lang="en-US" sz="1700" b="1" dirty="0">
                <a:solidFill>
                  <a:schemeClr val="tx1">
                    <a:lumMod val="75000"/>
                    <a:lumOff val="25000"/>
                  </a:schemeClr>
                </a:solidFill>
              </a:rPr>
              <a:t> </a:t>
            </a:r>
            <a:r>
              <a:rPr lang="en-US" sz="1700" b="1" dirty="0" err="1">
                <a:solidFill>
                  <a:schemeClr val="tx1">
                    <a:lumMod val="75000"/>
                    <a:lumOff val="25000"/>
                  </a:schemeClr>
                </a:solidFill>
              </a:rPr>
              <a:t>waarden</a:t>
            </a:r>
            <a:r>
              <a:rPr lang="en-US" sz="1700" b="1" dirty="0">
                <a:solidFill>
                  <a:schemeClr val="tx1">
                    <a:lumMod val="75000"/>
                    <a:lumOff val="25000"/>
                  </a:schemeClr>
                </a:solidFill>
              </a:rPr>
              <a:t> </a:t>
            </a:r>
            <a:r>
              <a:rPr lang="en-US" sz="1700" b="1" dirty="0" err="1">
                <a:solidFill>
                  <a:schemeClr val="tx1">
                    <a:lumMod val="75000"/>
                    <a:lumOff val="25000"/>
                  </a:schemeClr>
                </a:solidFill>
              </a:rPr>
              <a:t>en</a:t>
            </a:r>
            <a:r>
              <a:rPr lang="en-US" sz="1700" b="1" dirty="0">
                <a:solidFill>
                  <a:schemeClr val="tx1">
                    <a:lumMod val="75000"/>
                    <a:lumOff val="25000"/>
                  </a:schemeClr>
                </a:solidFill>
              </a:rPr>
              <a:t> </a:t>
            </a:r>
            <a:r>
              <a:rPr lang="en-US" sz="1700" b="1" dirty="0" err="1">
                <a:solidFill>
                  <a:schemeClr val="tx1">
                    <a:lumMod val="75000"/>
                    <a:lumOff val="25000"/>
                  </a:schemeClr>
                </a:solidFill>
              </a:rPr>
              <a:t>normen</a:t>
            </a:r>
            <a:r>
              <a:rPr lang="en-US" sz="1700" dirty="0">
                <a:solidFill>
                  <a:schemeClr val="tx1">
                    <a:lumMod val="75000"/>
                    <a:lumOff val="25000"/>
                  </a:schemeClr>
                </a:solidFill>
              </a:rPr>
              <a:t>. </a:t>
            </a:r>
            <a:r>
              <a:rPr lang="en-US" sz="1700" dirty="0" err="1">
                <a:solidFill>
                  <a:schemeClr val="tx1">
                    <a:lumMod val="75000"/>
                    <a:lumOff val="25000"/>
                  </a:schemeClr>
                </a:solidFill>
              </a:rPr>
              <a:t>Een</a:t>
            </a:r>
            <a:r>
              <a:rPr lang="en-US" sz="1700" dirty="0">
                <a:solidFill>
                  <a:schemeClr val="tx1">
                    <a:lumMod val="75000"/>
                    <a:lumOff val="25000"/>
                  </a:schemeClr>
                </a:solidFill>
              </a:rPr>
              <a:t> </a:t>
            </a:r>
            <a:r>
              <a:rPr lang="en-US" sz="1700" dirty="0" err="1">
                <a:solidFill>
                  <a:schemeClr val="tx1">
                    <a:lumMod val="75000"/>
                    <a:lumOff val="25000"/>
                  </a:schemeClr>
                </a:solidFill>
              </a:rPr>
              <a:t>veelgebruikte</a:t>
            </a:r>
            <a:r>
              <a:rPr lang="en-US" sz="1700" dirty="0">
                <a:solidFill>
                  <a:schemeClr val="tx1">
                    <a:lumMod val="75000"/>
                    <a:lumOff val="25000"/>
                  </a:schemeClr>
                </a:solidFill>
              </a:rPr>
              <a:t> </a:t>
            </a:r>
            <a:r>
              <a:rPr lang="en-US" sz="1700" dirty="0" err="1">
                <a:solidFill>
                  <a:schemeClr val="tx1">
                    <a:lumMod val="75000"/>
                    <a:lumOff val="25000"/>
                  </a:schemeClr>
                </a:solidFill>
              </a:rPr>
              <a:t>definitie</a:t>
            </a:r>
            <a:r>
              <a:rPr lang="en-US" sz="1700" dirty="0">
                <a:solidFill>
                  <a:schemeClr val="tx1">
                    <a:lumMod val="75000"/>
                    <a:lumOff val="25000"/>
                  </a:schemeClr>
                </a:solidFill>
              </a:rPr>
              <a:t>, die </a:t>
            </a:r>
            <a:r>
              <a:rPr lang="en-US" sz="1700" dirty="0" err="1">
                <a:solidFill>
                  <a:schemeClr val="tx1">
                    <a:lumMod val="75000"/>
                    <a:lumOff val="25000"/>
                  </a:schemeClr>
                </a:solidFill>
              </a:rPr>
              <a:t>ook</a:t>
            </a:r>
            <a:r>
              <a:rPr lang="en-US" sz="1700" dirty="0">
                <a:solidFill>
                  <a:schemeClr val="tx1">
                    <a:lumMod val="75000"/>
                    <a:lumOff val="25000"/>
                  </a:schemeClr>
                </a:solidFill>
              </a:rPr>
              <a:t> door het CBS </a:t>
            </a:r>
            <a:r>
              <a:rPr lang="en-US" sz="1700" dirty="0" err="1">
                <a:solidFill>
                  <a:schemeClr val="tx1">
                    <a:lumMod val="75000"/>
                    <a:lumOff val="25000"/>
                  </a:schemeClr>
                </a:solidFill>
              </a:rPr>
              <a:t>wordt</a:t>
            </a:r>
            <a:r>
              <a:rPr lang="en-US" sz="1700" dirty="0">
                <a:solidFill>
                  <a:schemeClr val="tx1">
                    <a:lumMod val="75000"/>
                    <a:lumOff val="25000"/>
                  </a:schemeClr>
                </a:solidFill>
              </a:rPr>
              <a:t> </a:t>
            </a:r>
            <a:r>
              <a:rPr lang="en-US" sz="1700" dirty="0" err="1">
                <a:solidFill>
                  <a:schemeClr val="tx1">
                    <a:lumMod val="75000"/>
                    <a:lumOff val="25000"/>
                  </a:schemeClr>
                </a:solidFill>
              </a:rPr>
              <a:t>gebruikt</a:t>
            </a:r>
            <a:r>
              <a:rPr lang="en-US" sz="1700" dirty="0">
                <a:solidFill>
                  <a:schemeClr val="tx1">
                    <a:lumMod val="75000"/>
                    <a:lumOff val="25000"/>
                  </a:schemeClr>
                </a:solidFill>
              </a:rPr>
              <a:t>, </a:t>
            </a:r>
            <a:r>
              <a:rPr lang="en-US" sz="1700" dirty="0" err="1">
                <a:solidFill>
                  <a:schemeClr val="tx1">
                    <a:lumMod val="75000"/>
                    <a:lumOff val="25000"/>
                  </a:schemeClr>
                </a:solidFill>
              </a:rPr>
              <a:t>komt</a:t>
            </a:r>
            <a:r>
              <a:rPr lang="en-US" sz="1700" dirty="0">
                <a:solidFill>
                  <a:schemeClr val="tx1">
                    <a:lumMod val="75000"/>
                    <a:lumOff val="25000"/>
                  </a:schemeClr>
                </a:solidFill>
              </a:rPr>
              <a:t> van de OESO (</a:t>
            </a:r>
            <a:r>
              <a:rPr lang="en-US" sz="1700" dirty="0" err="1">
                <a:solidFill>
                  <a:schemeClr val="tx1">
                    <a:lumMod val="75000"/>
                    <a:lumOff val="25000"/>
                  </a:schemeClr>
                </a:solidFill>
              </a:rPr>
              <a:t>Coté</a:t>
            </a:r>
            <a:r>
              <a:rPr lang="en-US" sz="1700" dirty="0">
                <a:solidFill>
                  <a:schemeClr val="tx1">
                    <a:lumMod val="75000"/>
                    <a:lumOff val="25000"/>
                  </a:schemeClr>
                </a:solidFill>
              </a:rPr>
              <a:t> </a:t>
            </a:r>
            <a:r>
              <a:rPr lang="en-US" sz="1700" dirty="0" err="1">
                <a:solidFill>
                  <a:schemeClr val="tx1">
                    <a:lumMod val="75000"/>
                    <a:lumOff val="25000"/>
                  </a:schemeClr>
                </a:solidFill>
              </a:rPr>
              <a:t>en</a:t>
            </a:r>
            <a:r>
              <a:rPr lang="en-US" sz="1700" dirty="0">
                <a:solidFill>
                  <a:schemeClr val="tx1">
                    <a:lumMod val="75000"/>
                    <a:lumOff val="25000"/>
                  </a:schemeClr>
                </a:solidFill>
              </a:rPr>
              <a:t> Healy, 2001): ‘networks together with shared norms, values and understandings that facilitate cooperation within or among groups’</a:t>
            </a:r>
          </a:p>
        </p:txBody>
      </p:sp>
      <p:pic>
        <p:nvPicPr>
          <p:cNvPr id="4" name="Afbeelding 3">
            <a:extLst>
              <a:ext uri="{FF2B5EF4-FFF2-40B4-BE49-F238E27FC236}">
                <a16:creationId xmlns:a16="http://schemas.microsoft.com/office/drawing/2014/main" id="{3DE4BDDD-12FE-45B4-947D-67F1CDD4827C}"/>
              </a:ext>
            </a:extLst>
          </p:cNvPr>
          <p:cNvPicPr>
            <a:picLocks noChangeAspect="1"/>
          </p:cNvPicPr>
          <p:nvPr/>
        </p:nvPicPr>
        <p:blipFill rotWithShape="1">
          <a:blip r:embed="rId2"/>
          <a:srcRect l="11797" r="23112" b="-1"/>
          <a:stretch/>
        </p:blipFill>
        <p:spPr>
          <a:xfrm>
            <a:off x="4626192" y="4193727"/>
            <a:ext cx="2960688" cy="2196838"/>
          </a:xfrm>
          <a:prstGeom prst="rect">
            <a:avLst/>
          </a:prstGeom>
        </p:spPr>
      </p:pic>
    </p:spTree>
    <p:extLst>
      <p:ext uri="{BB962C8B-B14F-4D97-AF65-F5344CB8AC3E}">
        <p14:creationId xmlns:p14="http://schemas.microsoft.com/office/powerpoint/2010/main" val="342602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A7D2358-7F0E-439F-A123-3CA2D902FAAB}"/>
              </a:ext>
            </a:extLst>
          </p:cNvPr>
          <p:cNvPicPr>
            <a:picLocks noChangeAspect="1"/>
          </p:cNvPicPr>
          <p:nvPr/>
        </p:nvPicPr>
        <p:blipFill rotWithShape="1">
          <a:blip r:embed="rId2"/>
          <a:srcRect r="56528"/>
          <a:stretch/>
        </p:blipFill>
        <p:spPr>
          <a:xfrm>
            <a:off x="9041766" y="240665"/>
            <a:ext cx="2981326" cy="4572000"/>
          </a:xfrm>
          <a:prstGeom prst="rect">
            <a:avLst/>
          </a:prstGeom>
        </p:spPr>
      </p:pic>
      <p:sp>
        <p:nvSpPr>
          <p:cNvPr id="2" name="Rechthoek 1">
            <a:extLst>
              <a:ext uri="{FF2B5EF4-FFF2-40B4-BE49-F238E27FC236}">
                <a16:creationId xmlns:a16="http://schemas.microsoft.com/office/drawing/2014/main" id="{8613DC34-FBFF-4669-96F2-072E0D6D3735}"/>
              </a:ext>
            </a:extLst>
          </p:cNvPr>
          <p:cNvSpPr/>
          <p:nvPr/>
        </p:nvSpPr>
        <p:spPr>
          <a:xfrm>
            <a:off x="422909" y="79069"/>
            <a:ext cx="10963275" cy="7005764"/>
          </a:xfrm>
          <a:prstGeom prst="rect">
            <a:avLst/>
          </a:prstGeom>
        </p:spPr>
        <p:txBody>
          <a:bodyPr wrap="square">
            <a:spAutoFit/>
          </a:bodyPr>
          <a:lstStyle/>
          <a:p>
            <a:pPr>
              <a:lnSpc>
                <a:spcPct val="107000"/>
              </a:lnSpc>
              <a:spcAft>
                <a:spcPts val="800"/>
              </a:spcAft>
            </a:pPr>
            <a:r>
              <a:rPr lang="nl-NL" sz="24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Drie kernelementen van sociale samenhang</a:t>
            </a:r>
          </a:p>
          <a:p>
            <a:pPr marL="342900" lvl="0" indent="-342900">
              <a:lnSpc>
                <a:spcPct val="107000"/>
              </a:lnSpc>
              <a:spcAft>
                <a:spcPts val="0"/>
              </a:spcAft>
              <a:buFont typeface="+mj-lt"/>
              <a:buAutoNum type="arabicPeriod"/>
            </a:pPr>
            <a:r>
              <a:rPr lang="nl-NL"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Participatie</a:t>
            </a:r>
          </a:p>
          <a:p>
            <a:pPr lvl="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Binnen de dimensie participatie gaat het om de mate waarin mensen:</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a. banden of netwerken met elkaar aangaan en elkaar hulp en steun verlenen;</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b. meedoen in maatschappelijke organisaties, zoals het lid zijn van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verenigingen  en organisaties en zich inzetten als vrijwilliger;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c. deelnemen aan politieke activiteiten.</a:t>
            </a:r>
          </a:p>
          <a:p>
            <a:pPr marL="457200">
              <a:lnSpc>
                <a:spcPct val="107000"/>
              </a:lnSpc>
              <a:spcAft>
                <a:spcPts val="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nl-NL"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2. Vertrouwen</a:t>
            </a:r>
          </a:p>
          <a:p>
            <a:pPr lvl="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Het vertrouwen wordt ook op drie niveaus vastgesteld: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a. vertrouwen in andere mensen;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b. vertrouwen in organisaties;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c. vertrouwen in de politiek.</a:t>
            </a:r>
          </a:p>
          <a:p>
            <a:pPr marL="457200">
              <a:lnSpc>
                <a:spcPct val="107000"/>
              </a:lnSpc>
              <a:spcAft>
                <a:spcPts val="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nl-NL"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3. Integratie </a:t>
            </a:r>
          </a:p>
          <a:p>
            <a:pPr>
              <a:lnSpc>
                <a:spcPct val="107000"/>
              </a:lnSpc>
              <a:spcAft>
                <a:spcPts val="800"/>
              </a:spcAft>
            </a:pPr>
            <a:r>
              <a:rPr lang="nl-NL" dirty="0"/>
              <a:t>Dit betreft in de eerste plaats de mate waarin </a:t>
            </a:r>
            <a:r>
              <a:rPr lang="nl-NL" i="1" dirty="0"/>
              <a:t>álle leden van een samenleving participeren en vertrouwen hebben</a:t>
            </a:r>
            <a:r>
              <a:rPr lang="nl-NL" dirty="0"/>
              <a:t>. Niet alleen contact en vertrouwen binnen groepen, maar ook tussen groepen is daarbij van belang. Er is sprake van meer integratie in een samenleving als mensen uit verschillende groepen – jongeren, ouderen, hoog- en laagopgeleiden, hogere en lagere inkomens, mensen met uiteenlopende religieuze, culturele of nationale achtergronden – binding hebben met en vertrouwen hebben in elkaar. Dit zal resulteren in meer begrip voor elkaars meningen, gedeelde waarden en normen, en samenwerking tussen bevolkingsgroepen.</a:t>
            </a:r>
          </a:p>
          <a:p>
            <a:pPr lvl="0">
              <a:lnSpc>
                <a:spcPct val="107000"/>
              </a:lnSpc>
              <a:spcAft>
                <a:spcPts val="800"/>
              </a:spcAft>
            </a:pPr>
            <a:endParaRPr lang="nl-NL" b="1"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5683113"/>
      </p:ext>
    </p:extLst>
  </p:cSld>
  <p:clrMapOvr>
    <a:masterClrMapping/>
  </p:clrMapOvr>
</p:sld>
</file>

<file path=ppt/theme/theme1.xml><?xml version="1.0" encoding="utf-8"?>
<a:theme xmlns:a="http://schemas.openxmlformats.org/drawingml/2006/main" name="DividendVTI">
  <a:themeElements>
    <a:clrScheme name="AnalogousFromDarkSeedLeftStep">
      <a:dk1>
        <a:srgbClr val="000000"/>
      </a:dk1>
      <a:lt1>
        <a:srgbClr val="FFFFFF"/>
      </a:lt1>
      <a:dk2>
        <a:srgbClr val="323B22"/>
      </a:dk2>
      <a:lt2>
        <a:srgbClr val="E8E2E4"/>
      </a:lt2>
      <a:accent1>
        <a:srgbClr val="46B388"/>
      </a:accent1>
      <a:accent2>
        <a:srgbClr val="3BB151"/>
      </a:accent2>
      <a:accent3>
        <a:srgbClr val="60B547"/>
      </a:accent3>
      <a:accent4>
        <a:srgbClr val="85AF3A"/>
      </a:accent4>
      <a:accent5>
        <a:srgbClr val="AAA343"/>
      </a:accent5>
      <a:accent6>
        <a:srgbClr val="B1793B"/>
      </a:accent6>
      <a:hlink>
        <a:srgbClr val="7E882D"/>
      </a:hlink>
      <a:folHlink>
        <a:srgbClr val="82828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09164E-CB23-43A9-9396-3F7B91BB6D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66BEB1-40A0-4281-A4D1-19830FC1D5A5}">
  <ds:schemaRefs>
    <ds:schemaRef ds:uri="http://schemas.microsoft.com/sharepoint/v3/contenttype/forms"/>
  </ds:schemaRefs>
</ds:datastoreItem>
</file>

<file path=customXml/itemProps3.xml><?xml version="1.0" encoding="utf-8"?>
<ds:datastoreItem xmlns:ds="http://schemas.openxmlformats.org/officeDocument/2006/customXml" ds:itemID="{8CDA18ED-66A5-41ED-A393-0DFA9C45492B}">
  <ds:schemaRefs>
    <ds:schemaRef ds:uri="47a28104-336f-447d-946e-e305ac2bcd47"/>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34354c1b-6b8c-435b-ad50-990538c19557"/>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TotalTime>
  <Words>1864</Words>
  <Application>Microsoft Office PowerPoint</Application>
  <PresentationFormat>Breedbeeld</PresentationFormat>
  <Paragraphs>161</Paragraphs>
  <Slides>30</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30</vt:i4>
      </vt:variant>
    </vt:vector>
  </HeadingPairs>
  <TitlesOfParts>
    <vt:vector size="39" baseType="lpstr">
      <vt:lpstr>Arial</vt:lpstr>
      <vt:lpstr>Calibri</vt:lpstr>
      <vt:lpstr>Franklin Gothic Book</vt:lpstr>
      <vt:lpstr>Franklin Gothic Demi</vt:lpstr>
      <vt:lpstr>Gill Sans MT</vt:lpstr>
      <vt:lpstr>Symbol</vt:lpstr>
      <vt:lpstr>Times New Roman</vt:lpstr>
      <vt:lpstr>Wingdings 2</vt:lpstr>
      <vt:lpstr>DividendVTI</vt:lpstr>
      <vt:lpstr>Online les Stad en wijk</vt:lpstr>
      <vt:lpstr>Programma VOOR VANMIDDAG:</vt:lpstr>
      <vt:lpstr>PowerPoint-presentatie</vt:lpstr>
      <vt:lpstr>PowerPoint-presentatie</vt:lpstr>
      <vt:lpstr>PowerPoint-presentatie</vt:lpstr>
      <vt:lpstr>PowerPoint-presentatie</vt:lpstr>
      <vt:lpstr>PowerPoint-presentatie</vt:lpstr>
      <vt:lpstr>Wat is dat ‘nationale wij gevoel’ </vt:lpstr>
      <vt:lpstr>PowerPoint-presentatie</vt:lpstr>
      <vt:lpstr>PowerPoint-presentatie</vt:lpstr>
      <vt:lpstr>Normen en waarden </vt:lpstr>
      <vt:lpstr>PowerPoint-presentatie</vt:lpstr>
      <vt:lpstr>PowerPoint-presentatie</vt:lpstr>
      <vt:lpstr>Hoe groeit samenhang en wij-gevoel?! </vt:lpstr>
      <vt:lpstr>PowerPoint-presentatie</vt:lpstr>
      <vt:lpstr>PowerPoint-presentatie</vt:lpstr>
      <vt:lpstr>PowerPoint-presentatie</vt:lpstr>
      <vt:lpstr>PowerPoint-presentatie</vt:lpstr>
      <vt:lpstr>2. Verdieping op de les van 9 maart; weerstand   </vt:lpstr>
      <vt:lpstr>PowerPoint-presentatie</vt:lpstr>
      <vt:lpstr>PowerPoint-presentatie</vt:lpstr>
      <vt:lpstr>Weerstand en Weerstand wegnemen in groepswerk</vt:lpstr>
      <vt:lpstr>PowerPoint-presentatie</vt:lpstr>
      <vt:lpstr>Afweergedrag in groepsontwikkeling</vt:lpstr>
      <vt:lpstr>PowerPoint-presentatie</vt:lpstr>
      <vt:lpstr>PowerPoint-presentatie</vt:lpstr>
      <vt:lpstr>Opdracht 3! </vt:lpstr>
      <vt:lpstr>Lekker thuis maken en voor het einde van de week naar mijn mailen! </vt:lpstr>
      <vt:lpstr>3. Planning voor de komende weken  </vt:lpstr>
      <vt:lpstr>Einde van deze les: nog vragen?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les Stad en wijk</dc:title>
  <dc:creator>Pascalle Cup</dc:creator>
  <cp:lastModifiedBy>Pascalle Cup</cp:lastModifiedBy>
  <cp:revision>1</cp:revision>
  <dcterms:created xsi:type="dcterms:W3CDTF">2020-03-23T10:31:09Z</dcterms:created>
  <dcterms:modified xsi:type="dcterms:W3CDTF">2020-03-23T10:33:36Z</dcterms:modified>
</cp:coreProperties>
</file>